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33"/>
  </p:notesMasterIdLst>
  <p:sldIdLst>
    <p:sldId id="384" r:id="rId3"/>
    <p:sldId id="259" r:id="rId4"/>
    <p:sldId id="385" r:id="rId5"/>
    <p:sldId id="357" r:id="rId6"/>
    <p:sldId id="356" r:id="rId7"/>
    <p:sldId id="358" r:id="rId8"/>
    <p:sldId id="359" r:id="rId9"/>
    <p:sldId id="313" r:id="rId10"/>
    <p:sldId id="362" r:id="rId11"/>
    <p:sldId id="364" r:id="rId12"/>
    <p:sldId id="260" r:id="rId13"/>
    <p:sldId id="365" r:id="rId14"/>
    <p:sldId id="366" r:id="rId15"/>
    <p:sldId id="367" r:id="rId16"/>
    <p:sldId id="368" r:id="rId17"/>
    <p:sldId id="369" r:id="rId18"/>
    <p:sldId id="370" r:id="rId19"/>
    <p:sldId id="371" r:id="rId20"/>
    <p:sldId id="372" r:id="rId21"/>
    <p:sldId id="373" r:id="rId22"/>
    <p:sldId id="375" r:id="rId23"/>
    <p:sldId id="378" r:id="rId24"/>
    <p:sldId id="379" r:id="rId25"/>
    <p:sldId id="376" r:id="rId26"/>
    <p:sldId id="377" r:id="rId27"/>
    <p:sldId id="380" r:id="rId28"/>
    <p:sldId id="382" r:id="rId29"/>
    <p:sldId id="381" r:id="rId30"/>
    <p:sldId id="298" r:id="rId31"/>
    <p:sldId id="3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B5"/>
    <a:srgbClr val="FDC435"/>
    <a:srgbClr val="3074A1"/>
    <a:srgbClr val="E1812A"/>
    <a:srgbClr val="FFFFFF"/>
    <a:srgbClr val="0AA6ED"/>
    <a:srgbClr val="02ECEC"/>
    <a:srgbClr val="0085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86595" autoAdjust="0"/>
  </p:normalViewPr>
  <p:slideViewPr>
    <p:cSldViewPr snapToGrid="0" showGuides="1">
      <p:cViewPr varScale="1">
        <p:scale>
          <a:sx n="98" d="100"/>
          <a:sy n="98" d="100"/>
        </p:scale>
        <p:origin x="1092" y="78"/>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24-Aug-23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1214180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2345248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52271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222343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263675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1594568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862222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16</a:t>
            </a:fld>
            <a:endParaRPr lang="en-US"/>
          </a:p>
        </p:txBody>
      </p:sp>
    </p:spTree>
    <p:extLst>
      <p:ext uri="{BB962C8B-B14F-4D97-AF65-F5344CB8AC3E}">
        <p14:creationId xmlns:p14="http://schemas.microsoft.com/office/powerpoint/2010/main" val="147793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207818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1518290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512872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3383010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20</a:t>
            </a:fld>
            <a:endParaRPr lang="en-US"/>
          </a:p>
        </p:txBody>
      </p:sp>
    </p:spTree>
    <p:extLst>
      <p:ext uri="{BB962C8B-B14F-4D97-AF65-F5344CB8AC3E}">
        <p14:creationId xmlns:p14="http://schemas.microsoft.com/office/powerpoint/2010/main" val="2911821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21</a:t>
            </a:fld>
            <a:endParaRPr lang="en-US"/>
          </a:p>
        </p:txBody>
      </p:sp>
    </p:spTree>
    <p:extLst>
      <p:ext uri="{BB962C8B-B14F-4D97-AF65-F5344CB8AC3E}">
        <p14:creationId xmlns:p14="http://schemas.microsoft.com/office/powerpoint/2010/main" val="2175455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22</a:t>
            </a:fld>
            <a:endParaRPr lang="en-US"/>
          </a:p>
        </p:txBody>
      </p:sp>
    </p:spTree>
    <p:extLst>
      <p:ext uri="{BB962C8B-B14F-4D97-AF65-F5344CB8AC3E}">
        <p14:creationId xmlns:p14="http://schemas.microsoft.com/office/powerpoint/2010/main" val="1230203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23</a:t>
            </a:fld>
            <a:endParaRPr lang="en-US"/>
          </a:p>
        </p:txBody>
      </p:sp>
    </p:spTree>
    <p:extLst>
      <p:ext uri="{BB962C8B-B14F-4D97-AF65-F5344CB8AC3E}">
        <p14:creationId xmlns:p14="http://schemas.microsoft.com/office/powerpoint/2010/main" val="4013699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76474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3728256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26</a:t>
            </a:fld>
            <a:endParaRPr lang="en-US"/>
          </a:p>
        </p:txBody>
      </p:sp>
    </p:spTree>
    <p:extLst>
      <p:ext uri="{BB962C8B-B14F-4D97-AF65-F5344CB8AC3E}">
        <p14:creationId xmlns:p14="http://schemas.microsoft.com/office/powerpoint/2010/main" val="3257584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2F1279-6CE4-4169-83D3-4483097B6907}" type="slidenum">
              <a:rPr lang="en-US" smtClean="0"/>
              <a:t>27</a:t>
            </a:fld>
            <a:endParaRPr lang="en-US"/>
          </a:p>
        </p:txBody>
      </p:sp>
    </p:spTree>
    <p:extLst>
      <p:ext uri="{BB962C8B-B14F-4D97-AF65-F5344CB8AC3E}">
        <p14:creationId xmlns:p14="http://schemas.microsoft.com/office/powerpoint/2010/main" val="234733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28</a:t>
            </a:fld>
            <a:endParaRPr lang="en-US"/>
          </a:p>
        </p:txBody>
      </p:sp>
    </p:spTree>
    <p:extLst>
      <p:ext uri="{BB962C8B-B14F-4D97-AF65-F5344CB8AC3E}">
        <p14:creationId xmlns:p14="http://schemas.microsoft.com/office/powerpoint/2010/main" val="87135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29</a:t>
            </a:fld>
            <a:endParaRPr lang="en-US"/>
          </a:p>
        </p:txBody>
      </p:sp>
    </p:spTree>
    <p:extLst>
      <p:ext uri="{BB962C8B-B14F-4D97-AF65-F5344CB8AC3E}">
        <p14:creationId xmlns:p14="http://schemas.microsoft.com/office/powerpoint/2010/main" val="69457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107426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30</a:t>
            </a:fld>
            <a:endParaRPr lang="en-US"/>
          </a:p>
        </p:txBody>
      </p:sp>
    </p:spTree>
    <p:extLst>
      <p:ext uri="{BB962C8B-B14F-4D97-AF65-F5344CB8AC3E}">
        <p14:creationId xmlns:p14="http://schemas.microsoft.com/office/powerpoint/2010/main" val="129341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387184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324830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252157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3852417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In Reinforcement Learning (RL), a strategy known as Policy Shaping treats human input as an assessment of the course of action rather than traditional rewards.  Instead of relying on a reward signal to guide the learning agent's behavior, policy shaping takes human feedback to shape the policy directly. T</a:t>
                </a:r>
                <a:r>
                  <a:rPr lang="en-US" b="0" i="0" dirty="0">
                    <a:effectLst/>
                    <a:latin typeface="Arial" panose="020B0604020202020204" pitchFamily="34" charset="0"/>
                  </a:rPr>
                  <a:t>his feedback encourages or discourages particular actions to be selected in some states which directly affects the agent’s policy and it can make learning more effective. The probability of an action to be selected in another stage is calculated by the equation we see below where </a:t>
                </a:r>
                <a:r>
                  <a:rPr lang="en-US" altLang="ko-KR" sz="1200" b="0" i="0">
                    <a:solidFill>
                      <a:schemeClr val="tx1">
                        <a:lumMod val="65000"/>
                        <a:lumOff val="35000"/>
                      </a:schemeClr>
                    </a:solidFill>
                    <a:latin typeface="Cambria Math" panose="02040503050406030204" pitchFamily="18" charset="0"/>
                    <a:cs typeface="Arial" pitchFamily="34" charset="0"/>
                  </a:rPr>
                  <a:t>𝐶^(</a:t>
                </a:r>
                <a:r>
                  <a:rPr lang="el-GR" altLang="ko-KR" sz="1200" i="0">
                    <a:solidFill>
                      <a:schemeClr val="tx1">
                        <a:lumMod val="65000"/>
                        <a:lumOff val="35000"/>
                      </a:schemeClr>
                    </a:solidFill>
                    <a:latin typeface="Cambria Math" panose="02040503050406030204" pitchFamily="18" charset="0"/>
                    <a:cs typeface="Arial" pitchFamily="34" charset="0"/>
                  </a:rPr>
                  <a:t>Δ^(</a:t>
                </a:r>
                <a:r>
                  <a:rPr lang="en-US" altLang="ko-KR" sz="1200" i="0">
                    <a:solidFill>
                      <a:schemeClr val="tx1">
                        <a:lumMod val="65000"/>
                        <a:lumOff val="35000"/>
                      </a:schemeClr>
                    </a:solidFill>
                    <a:latin typeface="Cambria Math" panose="02040503050406030204" pitchFamily="18" charset="0"/>
                    <a:cs typeface="Arial" pitchFamily="34" charset="0"/>
                  </a:rPr>
                  <a:t>𝑠, 𝑎</a:t>
                </a:r>
                <a:r>
                  <a:rPr lang="el-GR" altLang="ko-KR" sz="1200" i="0">
                    <a:solidFill>
                      <a:schemeClr val="tx1">
                        <a:lumMod val="65000"/>
                        <a:lumOff val="35000"/>
                      </a:schemeClr>
                    </a:solidFill>
                    <a:latin typeface="Cambria Math" panose="02040503050406030204" pitchFamily="18" charset="0"/>
                    <a:cs typeface="Arial" pitchFamily="34" charset="0"/>
                  </a:rPr>
                  <a:t>)</a:t>
                </a:r>
                <a:r>
                  <a:rPr lang="en-US" altLang="ko-KR" sz="1200" i="0">
                    <a:solidFill>
                      <a:schemeClr val="tx1">
                        <a:lumMod val="65000"/>
                        <a:lumOff val="35000"/>
                      </a:schemeClr>
                    </a:solidFill>
                    <a:latin typeface="Cambria Math" panose="02040503050406030204" pitchFamily="18" charset="0"/>
                    <a:cs typeface="Arial" pitchFamily="34" charset="0"/>
                  </a:rPr>
                  <a:t> )</a:t>
                </a:r>
                <a:r>
                  <a:rPr lang="en-US" dirty="0"/>
                  <a:t> refers</a:t>
                </a:r>
                <a:r>
                  <a:rPr lang="en-US" baseline="0" dirty="0"/>
                  <a:t> to the number of Good/bad feedback labels assigned to an action in that state.</a:t>
                </a:r>
                <a:endParaRPr lang="en-US" dirty="0"/>
              </a:p>
            </p:txBody>
          </p:sp>
        </mc:Fallback>
      </mc:AlternateContent>
      <p:sp>
        <p:nvSpPr>
          <p:cNvPr id="4" name="Slide Number Placeholder 3"/>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1537426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349005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8E7EEE-5767-4D24-A28E-7A274AF0833D}"/>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241B93-F28E-4606-BBD4-AC939342005F}"/>
              </a:ext>
            </a:extLst>
          </p:cNvPr>
          <p:cNvGrpSpPr/>
          <p:nvPr userDrawn="1"/>
        </p:nvGrpSpPr>
        <p:grpSpPr>
          <a:xfrm>
            <a:off x="8295412" y="1658804"/>
            <a:ext cx="3174949" cy="4282922"/>
            <a:chOff x="5745956" y="3501865"/>
            <a:chExt cx="2146216" cy="2895189"/>
          </a:xfrm>
        </p:grpSpPr>
        <p:sp>
          <p:nvSpPr>
            <p:cNvPr id="3" name="Freeform: Shape 2">
              <a:extLst>
                <a:ext uri="{FF2B5EF4-FFF2-40B4-BE49-F238E27FC236}">
                  <a16:creationId xmlns:a16="http://schemas.microsoft.com/office/drawing/2014/main" id="{4D5FEAD8-CCC8-4927-9D00-F13C672A0888}"/>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6410C0D4-0751-4396-AC4D-8AA62394539D}"/>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B7F163A-D0A2-4263-BD43-507FBE27081D}"/>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906E010-95BC-405B-A541-6121D952C17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7DEF5EB-BA10-4B7D-A44B-0133ED1CF242}"/>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A51BDC-88C3-445B-9C4C-1FEB7CAC7E9E}"/>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F4B3BD2-D148-4C5F-BC4B-7DC5CEAD0464}"/>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10" name="Group 9">
              <a:extLst>
                <a:ext uri="{FF2B5EF4-FFF2-40B4-BE49-F238E27FC236}">
                  <a16:creationId xmlns:a16="http://schemas.microsoft.com/office/drawing/2014/main" id="{2438DEFB-93C7-4417-B27A-E84ED16848D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8AEC7DDB-BF36-4D8E-9784-41D44C809CAD}"/>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8151709-F242-456E-96D1-B0235A67701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 name="Group 12">
            <a:extLst>
              <a:ext uri="{FF2B5EF4-FFF2-40B4-BE49-F238E27FC236}">
                <a16:creationId xmlns:a16="http://schemas.microsoft.com/office/drawing/2014/main" id="{80420992-F47F-4217-A43D-619E55FB4C8A}"/>
              </a:ext>
            </a:extLst>
          </p:cNvPr>
          <p:cNvGrpSpPr/>
          <p:nvPr userDrawn="1"/>
        </p:nvGrpSpPr>
        <p:grpSpPr>
          <a:xfrm>
            <a:off x="6823319" y="3202196"/>
            <a:ext cx="1656867" cy="2912686"/>
            <a:chOff x="7182034" y="5192864"/>
            <a:chExt cx="825553" cy="1451279"/>
          </a:xfrm>
        </p:grpSpPr>
        <p:grpSp>
          <p:nvGrpSpPr>
            <p:cNvPr id="14" name="Group 3">
              <a:extLst>
                <a:ext uri="{FF2B5EF4-FFF2-40B4-BE49-F238E27FC236}">
                  <a16:creationId xmlns:a16="http://schemas.microsoft.com/office/drawing/2014/main" id="{EA578C17-35B1-48E6-B296-61B28F520150}"/>
                </a:ext>
              </a:extLst>
            </p:cNvPr>
            <p:cNvGrpSpPr/>
            <p:nvPr/>
          </p:nvGrpSpPr>
          <p:grpSpPr>
            <a:xfrm>
              <a:off x="7182034" y="5192864"/>
              <a:ext cx="825553" cy="1451279"/>
              <a:chOff x="445712" y="1449040"/>
              <a:chExt cx="2113018" cy="3924176"/>
            </a:xfrm>
          </p:grpSpPr>
          <p:sp>
            <p:nvSpPr>
              <p:cNvPr id="18" name="Rounded Rectangle 4">
                <a:extLst>
                  <a:ext uri="{FF2B5EF4-FFF2-40B4-BE49-F238E27FC236}">
                    <a16:creationId xmlns:a16="http://schemas.microsoft.com/office/drawing/2014/main" id="{D2F761DF-C8DF-4DE2-906D-05957CBED4C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9" name="Rectangle 5">
                <a:extLst>
                  <a:ext uri="{FF2B5EF4-FFF2-40B4-BE49-F238E27FC236}">
                    <a16:creationId xmlns:a16="http://schemas.microsoft.com/office/drawing/2014/main" id="{9A9C4939-7986-450A-BF03-92EC6994DDF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0" name="Group 6">
                <a:extLst>
                  <a:ext uri="{FF2B5EF4-FFF2-40B4-BE49-F238E27FC236}">
                    <a16:creationId xmlns:a16="http://schemas.microsoft.com/office/drawing/2014/main" id="{651C2E6A-1A07-41FB-BAFE-59DB09FC6CB0}"/>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0158E23C-F3BA-4F44-A0C3-4095E0A309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ounded Rectangle 8">
                  <a:extLst>
                    <a:ext uri="{FF2B5EF4-FFF2-40B4-BE49-F238E27FC236}">
                      <a16:creationId xmlns:a16="http://schemas.microsoft.com/office/drawing/2014/main" id="{A65E39CA-F6F1-47A9-A567-86385EA9C95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nvGrpSpPr>
            <p:cNvPr id="15" name="Group 14">
              <a:extLst>
                <a:ext uri="{FF2B5EF4-FFF2-40B4-BE49-F238E27FC236}">
                  <a16:creationId xmlns:a16="http://schemas.microsoft.com/office/drawing/2014/main" id="{6F3EE5F6-CF51-429D-9AB0-4384D58D7D4D}"/>
                </a:ext>
              </a:extLst>
            </p:cNvPr>
            <p:cNvGrpSpPr/>
            <p:nvPr/>
          </p:nvGrpSpPr>
          <p:grpSpPr>
            <a:xfrm>
              <a:off x="7210904" y="5333460"/>
              <a:ext cx="734603" cy="1136247"/>
              <a:chOff x="7224494" y="5344134"/>
              <a:chExt cx="734603" cy="1189257"/>
            </a:xfrm>
          </p:grpSpPr>
          <p:sp>
            <p:nvSpPr>
              <p:cNvPr id="16" name="Freeform: Shape 15">
                <a:extLst>
                  <a:ext uri="{FF2B5EF4-FFF2-40B4-BE49-F238E27FC236}">
                    <a16:creationId xmlns:a16="http://schemas.microsoft.com/office/drawing/2014/main" id="{62058873-FEEF-4AE4-A07B-EFD8FB550E55}"/>
                  </a:ext>
                </a:extLst>
              </p:cNvPr>
              <p:cNvSpPr/>
              <p:nvPr/>
            </p:nvSpPr>
            <p:spPr>
              <a:xfrm>
                <a:off x="7224494" y="5344134"/>
                <a:ext cx="734603" cy="1189257"/>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DA00E9A-7402-448B-B85E-58BD242040AC}"/>
                  </a:ext>
                </a:extLst>
              </p:cNvPr>
              <p:cNvSpPr/>
              <p:nvPr/>
            </p:nvSpPr>
            <p:spPr>
              <a:xfrm>
                <a:off x="7353653" y="5363515"/>
                <a:ext cx="604560" cy="1150499"/>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grpSp>
      <p:sp>
        <p:nvSpPr>
          <p:cNvPr id="23" name="Picture Placeholder 2">
            <a:extLst>
              <a:ext uri="{FF2B5EF4-FFF2-40B4-BE49-F238E27FC236}">
                <a16:creationId xmlns:a16="http://schemas.microsoft.com/office/drawing/2014/main" id="{344AA3EA-E673-4ED9-A582-47186191FE78}"/>
              </a:ext>
            </a:extLst>
          </p:cNvPr>
          <p:cNvSpPr>
            <a:spLocks noGrp="1"/>
          </p:cNvSpPr>
          <p:nvPr>
            <p:ph type="pic" idx="12" hasCustomPrompt="1"/>
          </p:nvPr>
        </p:nvSpPr>
        <p:spPr>
          <a:xfrm>
            <a:off x="8609452" y="2064430"/>
            <a:ext cx="2535033" cy="350020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4" name="Picture Placeholder 2">
            <a:extLst>
              <a:ext uri="{FF2B5EF4-FFF2-40B4-BE49-F238E27FC236}">
                <a16:creationId xmlns:a16="http://schemas.microsoft.com/office/drawing/2014/main" id="{60F52A28-79CD-4100-B2ED-9CB938668D05}"/>
              </a:ext>
            </a:extLst>
          </p:cNvPr>
          <p:cNvSpPr>
            <a:spLocks noGrp="1"/>
          </p:cNvSpPr>
          <p:nvPr>
            <p:ph type="pic" idx="13" hasCustomPrompt="1"/>
          </p:nvPr>
        </p:nvSpPr>
        <p:spPr>
          <a:xfrm>
            <a:off x="6906381" y="345557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5" name="Text Placeholder 9">
            <a:extLst>
              <a:ext uri="{FF2B5EF4-FFF2-40B4-BE49-F238E27FC236}">
                <a16:creationId xmlns:a16="http://schemas.microsoft.com/office/drawing/2014/main" id="{979E55A1-D4BA-4358-932E-9597C584FB3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16C7FB5-2361-4828-BC29-E65F8DBFBE6D}"/>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A2E1274-C3E3-4B23-81C6-2ADDC2D22531}"/>
              </a:ext>
            </a:extLst>
          </p:cNvPr>
          <p:cNvSpPr>
            <a:spLocks noGrp="1"/>
          </p:cNvSpPr>
          <p:nvPr>
            <p:ph type="pic" sz="quarter" idx="14" hasCustomPrompt="1"/>
          </p:nvPr>
        </p:nvSpPr>
        <p:spPr>
          <a:xfrm>
            <a:off x="5140214" y="354163"/>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8" name="그림 개체 틀 7">
            <a:extLst>
              <a:ext uri="{FF2B5EF4-FFF2-40B4-BE49-F238E27FC236}">
                <a16:creationId xmlns:a16="http://schemas.microsoft.com/office/drawing/2014/main" id="{EEE5FCCE-5336-4B12-AF5E-45A3A142EA4A}"/>
              </a:ext>
            </a:extLst>
          </p:cNvPr>
          <p:cNvSpPr>
            <a:spLocks noGrp="1"/>
          </p:cNvSpPr>
          <p:nvPr>
            <p:ph type="pic" sz="quarter" idx="15" hasCustomPrompt="1"/>
          </p:nvPr>
        </p:nvSpPr>
        <p:spPr>
          <a:xfrm>
            <a:off x="6198388" y="2357502"/>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9" name="그림 개체 틀 8">
            <a:extLst>
              <a:ext uri="{FF2B5EF4-FFF2-40B4-BE49-F238E27FC236}">
                <a16:creationId xmlns:a16="http://schemas.microsoft.com/office/drawing/2014/main" id="{A778ECB7-1E7B-46FD-B9CE-9B5E8E2909CF}"/>
              </a:ext>
            </a:extLst>
          </p:cNvPr>
          <p:cNvSpPr>
            <a:spLocks noGrp="1"/>
          </p:cNvSpPr>
          <p:nvPr>
            <p:ph type="pic" sz="quarter" idx="16" hasCustomPrompt="1"/>
          </p:nvPr>
        </p:nvSpPr>
        <p:spPr>
          <a:xfrm>
            <a:off x="5140214" y="4360841"/>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51D8330-E771-4350-AECC-9F5BCE08B469}"/>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id="{A9BC9537-D370-4B73-BE04-2487029288D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89FD703-8A1A-4123-93DA-DCB9796279E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5513713B-7120-4DB6-9B20-6EAD0FF0844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94728E52-C81E-4E0F-AE94-8B5DD8D16BB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67B8875-7B2F-4099-BF43-6AEEFA066AC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8DFC375-279E-4884-956E-2358B7CF378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01D1132-8E41-42FD-9265-9196BB6CA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CF613B5-35BF-44C8-BEF5-D0FA2E5CFB0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1" name="그림 개체 틀 2">
            <a:extLst>
              <a:ext uri="{FF2B5EF4-FFF2-40B4-BE49-F238E27FC236}">
                <a16:creationId xmlns:a16="http://schemas.microsoft.com/office/drawing/2014/main" id="{FAF57B49-8A83-4949-8F5C-EF028AC6B5A7}"/>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EDCE1E69-8985-4606-9313-59F3633EE6B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F5FFA75-247A-4C8C-99A7-8FA7026719CF}"/>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7" r:id="rId16"/>
    <p:sldLayoutId id="2147483671" r:id="rId17"/>
    <p:sldLayoutId id="214748367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Θέση εικόνας 7">
            <a:extLst>
              <a:ext uri="{FF2B5EF4-FFF2-40B4-BE49-F238E27FC236}">
                <a16:creationId xmlns:a16="http://schemas.microsoft.com/office/drawing/2014/main" id="{4E94572A-F861-FA88-B746-D3051135B3D8}"/>
              </a:ext>
            </a:extLst>
          </p:cNvPr>
          <p:cNvPicPr>
            <a:picLocks noChangeAspect="1"/>
          </p:cNvPicPr>
          <p:nvPr/>
        </p:nvPicPr>
        <p:blipFill rotWithShape="1">
          <a:blip r:embed="rId3">
            <a:extLst>
              <a:ext uri="{28A0092B-C50C-407E-A947-70E740481C1C}">
                <a14:useLocalDpi xmlns:a14="http://schemas.microsoft.com/office/drawing/2010/main" val="0"/>
              </a:ext>
            </a:extLst>
          </a:blip>
          <a:srcRect l="14464" r="8774"/>
          <a:stretch/>
        </p:blipFill>
        <p:spPr>
          <a:xfrm flipH="1">
            <a:off x="4789248" y="1440873"/>
            <a:ext cx="7402752" cy="54171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pic>
      <p:sp>
        <p:nvSpPr>
          <p:cNvPr id="4" name="TextBox 3">
            <a:extLst>
              <a:ext uri="{FF2B5EF4-FFF2-40B4-BE49-F238E27FC236}">
                <a16:creationId xmlns:a16="http://schemas.microsoft.com/office/drawing/2014/main" id="{83463697-2EBF-BF31-8BC1-582F727F02C9}"/>
              </a:ext>
            </a:extLst>
          </p:cNvPr>
          <p:cNvSpPr txBox="1"/>
          <p:nvPr/>
        </p:nvSpPr>
        <p:spPr>
          <a:xfrm>
            <a:off x="163746" y="174042"/>
            <a:ext cx="7402753" cy="3785652"/>
          </a:xfrm>
          <a:prstGeom prst="rect">
            <a:avLst/>
          </a:prstGeom>
          <a:noFill/>
        </p:spPr>
        <p:txBody>
          <a:bodyPr wrap="square" rtlCol="0" anchor="ctr">
            <a:spAutoFit/>
          </a:bodyPr>
          <a:lstStyle/>
          <a:p>
            <a:r>
              <a:rPr lang="en-US" sz="4800" b="1" dirty="0">
                <a:solidFill>
                  <a:srgbClr val="FDC435"/>
                </a:solidFill>
                <a:latin typeface="+mj-lt"/>
                <a:cs typeface="Arial" pitchFamily="34" charset="0"/>
              </a:rPr>
              <a:t>Teaching Robots: Uncovering User Preferences and Interaction</a:t>
            </a:r>
          </a:p>
          <a:p>
            <a:r>
              <a:rPr lang="en-US" sz="4800" b="1" dirty="0">
                <a:solidFill>
                  <a:srgbClr val="FDC435"/>
                </a:solidFill>
                <a:latin typeface="+mj-lt"/>
                <a:cs typeface="Arial" pitchFamily="34" charset="0"/>
              </a:rPr>
              <a:t>Patterns</a:t>
            </a:r>
            <a:endParaRPr lang="ko-KR" altLang="en-US" sz="4800" b="1" dirty="0">
              <a:solidFill>
                <a:srgbClr val="FDC435"/>
              </a:solidFill>
              <a:latin typeface="+mj-lt"/>
              <a:cs typeface="Arial" pitchFamily="34" charset="0"/>
            </a:endParaRPr>
          </a:p>
        </p:txBody>
      </p:sp>
      <p:sp>
        <p:nvSpPr>
          <p:cNvPr id="5" name="TextBox 4">
            <a:extLst>
              <a:ext uri="{FF2B5EF4-FFF2-40B4-BE49-F238E27FC236}">
                <a16:creationId xmlns:a16="http://schemas.microsoft.com/office/drawing/2014/main" id="{B083BF71-2264-5616-10BC-B4167555FF8F}"/>
              </a:ext>
            </a:extLst>
          </p:cNvPr>
          <p:cNvSpPr txBox="1"/>
          <p:nvPr/>
        </p:nvSpPr>
        <p:spPr>
          <a:xfrm flipH="1">
            <a:off x="301557" y="5598858"/>
            <a:ext cx="4260714" cy="830997"/>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Konstantinos Christofi</a:t>
            </a:r>
          </a:p>
          <a:p>
            <a:r>
              <a:rPr lang="en-US" altLang="ko-KR" sz="2400" b="1" dirty="0">
                <a:solidFill>
                  <a:schemeClr val="tx1">
                    <a:lumMod val="75000"/>
                    <a:lumOff val="25000"/>
                  </a:schemeClr>
                </a:solidFill>
                <a:cs typeface="Arial" pitchFamily="34" charset="0"/>
              </a:rPr>
              <a:t>Supervisor: Dr. Kim Baraka</a:t>
            </a:r>
            <a:endParaRPr lang="ko-KR" altLang="en-US"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02096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4ECC32-40B8-9862-97B3-124E348486FF}"/>
              </a:ext>
            </a:extLst>
          </p:cNvPr>
          <p:cNvSpPr/>
          <p:nvPr/>
        </p:nvSpPr>
        <p:spPr>
          <a:xfrm>
            <a:off x="7110919" y="0"/>
            <a:ext cx="5081081" cy="6858000"/>
          </a:xfrm>
          <a:prstGeom prst="rect">
            <a:avLst/>
          </a:prstGeom>
          <a:solidFill>
            <a:schemeClr val="accent6">
              <a:lumMod val="20000"/>
              <a:lumOff val="80000"/>
              <a:alpha val="23000"/>
            </a:schemeClr>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B2D4CA-9194-4EEF-9A8E-21169AC41324}"/>
              </a:ext>
            </a:extLst>
          </p:cNvPr>
          <p:cNvSpPr txBox="1"/>
          <p:nvPr/>
        </p:nvSpPr>
        <p:spPr>
          <a:xfrm>
            <a:off x="403963" y="203829"/>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Demonstration</a:t>
            </a:r>
          </a:p>
        </p:txBody>
      </p:sp>
      <p:sp>
        <p:nvSpPr>
          <p:cNvPr id="2" name="TextBox 1">
            <a:extLst>
              <a:ext uri="{FF2B5EF4-FFF2-40B4-BE49-F238E27FC236}">
                <a16:creationId xmlns:a16="http://schemas.microsoft.com/office/drawing/2014/main" id="{1F31AD72-25C0-783E-9C8B-8B1526D676B7}"/>
              </a:ext>
            </a:extLst>
          </p:cNvPr>
          <p:cNvSpPr txBox="1"/>
          <p:nvPr/>
        </p:nvSpPr>
        <p:spPr>
          <a:xfrm>
            <a:off x="7431932" y="175150"/>
            <a:ext cx="3686803"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Feedback</a:t>
            </a:r>
          </a:p>
        </p:txBody>
      </p:sp>
      <p:sp>
        <p:nvSpPr>
          <p:cNvPr id="6" name="TextBox 5">
            <a:extLst>
              <a:ext uri="{FF2B5EF4-FFF2-40B4-BE49-F238E27FC236}">
                <a16:creationId xmlns:a16="http://schemas.microsoft.com/office/drawing/2014/main" id="{428C7A28-BBEB-9CA0-9AB0-1F976D786D32}"/>
              </a:ext>
            </a:extLst>
          </p:cNvPr>
          <p:cNvSpPr txBox="1"/>
          <p:nvPr/>
        </p:nvSpPr>
        <p:spPr>
          <a:xfrm flipH="1">
            <a:off x="420682" y="1202102"/>
            <a:ext cx="6437317" cy="3170099"/>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Learning from Demonstration (LfD):</a:t>
            </a:r>
          </a:p>
          <a:p>
            <a:r>
              <a:rPr lang="en-US" altLang="ko-KR" dirty="0">
                <a:solidFill>
                  <a:schemeClr val="tx1">
                    <a:lumMod val="75000"/>
                    <a:lumOff val="25000"/>
                  </a:schemeClr>
                </a:solidFill>
                <a:cs typeface="Arial" pitchFamily="34" charset="0"/>
              </a:rPr>
              <a:t>Agent </a:t>
            </a:r>
            <a:r>
              <a:rPr lang="en-US" altLang="ko-KR" dirty="0">
                <a:solidFill>
                  <a:schemeClr val="tx1">
                    <a:lumMod val="75000"/>
                    <a:lumOff val="25000"/>
                  </a:schemeClr>
                </a:solidFill>
                <a:cs typeface="Arial" pitchFamily="34" charset="0"/>
                <a:sym typeface="Wingdings" panose="05000000000000000000" pitchFamily="2" charset="2"/>
              </a:rPr>
              <a:t> observing and analyzing actions performed by a human teacher  learns a task</a:t>
            </a:r>
          </a:p>
          <a:p>
            <a:pPr marL="285750" indent="-285750">
              <a:buFont typeface="Wingdings" panose="05000000000000000000" pitchFamily="2" charset="2"/>
              <a:buChar char="q"/>
            </a:pPr>
            <a:r>
              <a:rPr lang="en-US" altLang="ko-KR" dirty="0">
                <a:solidFill>
                  <a:schemeClr val="tx1">
                    <a:lumMod val="75000"/>
                    <a:lumOff val="25000"/>
                  </a:schemeClr>
                </a:solidFill>
                <a:cs typeface="Arial" pitchFamily="34" charset="0"/>
              </a:rPr>
              <a:t>Imitation Learning </a:t>
            </a:r>
            <a:r>
              <a:rPr lang="en-US" altLang="ko-KR" dirty="0">
                <a:solidFill>
                  <a:schemeClr val="tx1">
                    <a:lumMod val="75000"/>
                    <a:lumOff val="25000"/>
                  </a:schemeClr>
                </a:solidFill>
                <a:cs typeface="Arial" pitchFamily="34" charset="0"/>
                <a:sym typeface="Wingdings" panose="05000000000000000000" pitchFamily="2" charset="2"/>
              </a:rPr>
              <a:t> agent aims to directly replicate the expert’s behavior</a:t>
            </a:r>
          </a:p>
          <a:p>
            <a:pPr marL="285750" indent="-285750">
              <a:buFont typeface="Wingdings" panose="05000000000000000000" pitchFamily="2" charset="2"/>
              <a:buChar char="q"/>
            </a:pPr>
            <a:r>
              <a:rPr lang="en-US" altLang="ko-KR" dirty="0">
                <a:solidFill>
                  <a:schemeClr val="tx1">
                    <a:lumMod val="75000"/>
                    <a:lumOff val="25000"/>
                  </a:schemeClr>
                </a:solidFill>
                <a:cs typeface="Arial" pitchFamily="34" charset="0"/>
                <a:sym typeface="Wingdings" panose="05000000000000000000" pitchFamily="2" charset="2"/>
              </a:rPr>
              <a:t>Inverse RL  use of the reward function from demonstrations to learn a strategy that maximizes the reward</a:t>
            </a:r>
          </a:p>
          <a:p>
            <a:pPr marL="285750" indent="-285750">
              <a:buFont typeface="Wingdings" panose="05000000000000000000" pitchFamily="2" charset="2"/>
              <a:buChar char="q"/>
            </a:pPr>
            <a:r>
              <a:rPr lang="en-US" altLang="ko-KR" dirty="0">
                <a:solidFill>
                  <a:schemeClr val="tx1">
                    <a:lumMod val="75000"/>
                    <a:lumOff val="25000"/>
                  </a:schemeClr>
                </a:solidFill>
                <a:cs typeface="Arial" pitchFamily="34" charset="0"/>
              </a:rPr>
              <a:t>Robot’s/Agent’s Goal:</a:t>
            </a:r>
          </a:p>
          <a:p>
            <a:pPr marL="742950" lvl="1" indent="-285750">
              <a:buFont typeface="Wingdings" panose="05000000000000000000" pitchFamily="2" charset="2"/>
              <a:buChar char="q"/>
            </a:pPr>
            <a:r>
              <a:rPr lang="en-US" altLang="ko-KR" dirty="0">
                <a:solidFill>
                  <a:schemeClr val="tx1">
                    <a:lumMod val="75000"/>
                    <a:lumOff val="25000"/>
                  </a:schemeClr>
                </a:solidFill>
                <a:cs typeface="Arial" pitchFamily="34" charset="0"/>
              </a:rPr>
              <a:t>Leverage the knowledge of human demonstrations </a:t>
            </a:r>
            <a:r>
              <a:rPr lang="en-US" altLang="ko-KR" dirty="0">
                <a:solidFill>
                  <a:schemeClr val="tx1">
                    <a:lumMod val="75000"/>
                    <a:lumOff val="25000"/>
                  </a:schemeClr>
                </a:solidFill>
                <a:cs typeface="Arial" pitchFamily="34" charset="0"/>
                <a:sym typeface="Wingdings" panose="05000000000000000000" pitchFamily="2" charset="2"/>
              </a:rPr>
              <a:t> Learn new tasks</a:t>
            </a:r>
            <a:endParaRPr lang="ko-KR" altLang="en-US" dirty="0">
              <a:solidFill>
                <a:schemeClr val="tx1">
                  <a:lumMod val="75000"/>
                  <a:lumOff val="25000"/>
                </a:schemeClr>
              </a:solidFill>
              <a:cs typeface="Arial" pitchFamily="34" charset="0"/>
            </a:endParaRPr>
          </a:p>
        </p:txBody>
      </p:sp>
      <p:pic>
        <p:nvPicPr>
          <p:cNvPr id="18" name="Picture 17" descr="A person playing video game with a robot&#10;&#10;Description automatically generated">
            <a:extLst>
              <a:ext uri="{FF2B5EF4-FFF2-40B4-BE49-F238E27FC236}">
                <a16:creationId xmlns:a16="http://schemas.microsoft.com/office/drawing/2014/main" id="{73EF5DA5-2BFE-1640-C9E6-4AA63DCCC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82" y="4724781"/>
            <a:ext cx="6344765" cy="1584879"/>
          </a:xfrm>
          <a:prstGeom prst="rect">
            <a:avLst/>
          </a:prstGeom>
        </p:spPr>
      </p:pic>
      <p:sp>
        <p:nvSpPr>
          <p:cNvPr id="19" name="TextBox 18">
            <a:extLst>
              <a:ext uri="{FF2B5EF4-FFF2-40B4-BE49-F238E27FC236}">
                <a16:creationId xmlns:a16="http://schemas.microsoft.com/office/drawing/2014/main" id="{21212DEA-D556-1B59-FDA3-16D9A69EB8EF}"/>
              </a:ext>
            </a:extLst>
          </p:cNvPr>
          <p:cNvSpPr txBox="1"/>
          <p:nvPr/>
        </p:nvSpPr>
        <p:spPr>
          <a:xfrm flipH="1">
            <a:off x="7275438" y="1202102"/>
            <a:ext cx="4495879" cy="1231106"/>
          </a:xfrm>
          <a:prstGeom prst="rect">
            <a:avLst/>
          </a:prstGeom>
          <a:noFill/>
        </p:spPr>
        <p:txBody>
          <a:bodyPr wrap="square" rtlCol="0">
            <a:spAutoFit/>
          </a:bodyPr>
          <a:lstStyle/>
          <a:p>
            <a:r>
              <a:rPr lang="en-US" altLang="ko-KR" sz="2000" b="1" dirty="0">
                <a:solidFill>
                  <a:schemeClr val="tx1">
                    <a:lumMod val="75000"/>
                    <a:lumOff val="25000"/>
                  </a:schemeClr>
                </a:solidFill>
                <a:cs typeface="Arial" pitchFamily="34" charset="0"/>
              </a:rPr>
              <a:t>Learning from Feedback (LfF):</a:t>
            </a:r>
          </a:p>
          <a:p>
            <a:pPr marL="285750" indent="-285750">
              <a:buFont typeface="Wingdings" panose="05000000000000000000" pitchFamily="2" charset="2"/>
              <a:buChar char="q"/>
            </a:pPr>
            <a:r>
              <a:rPr lang="en-US" altLang="ko-KR" dirty="0">
                <a:solidFill>
                  <a:schemeClr val="tx1">
                    <a:lumMod val="75000"/>
                    <a:lumOff val="25000"/>
                  </a:schemeClr>
                </a:solidFill>
                <a:cs typeface="Arial" pitchFamily="34" charset="0"/>
              </a:rPr>
              <a:t>Human teacher </a:t>
            </a:r>
            <a:r>
              <a:rPr lang="en-US" altLang="ko-KR" dirty="0">
                <a:solidFill>
                  <a:schemeClr val="tx1">
                    <a:lumMod val="75000"/>
                    <a:lumOff val="25000"/>
                  </a:schemeClr>
                </a:solidFill>
                <a:cs typeface="Arial" pitchFamily="34" charset="0"/>
                <a:sym typeface="Wingdings" panose="05000000000000000000" pitchFamily="2" charset="2"/>
              </a:rPr>
              <a:t> Evaluative feedback (“Good”/”Bad”) to agent  based on their action</a:t>
            </a:r>
            <a:endParaRPr lang="ko-KR" altLang="en-US" dirty="0">
              <a:solidFill>
                <a:schemeClr val="tx1">
                  <a:lumMod val="75000"/>
                  <a:lumOff val="25000"/>
                </a:schemeClr>
              </a:solidFill>
              <a:cs typeface="Arial" pitchFamily="34" charset="0"/>
            </a:endParaRPr>
          </a:p>
        </p:txBody>
      </p:sp>
      <p:pic>
        <p:nvPicPr>
          <p:cNvPr id="33" name="Picture 32" descr="A robot with a thumb up and thumbs up&#10;&#10;Description automatically generated">
            <a:extLst>
              <a:ext uri="{FF2B5EF4-FFF2-40B4-BE49-F238E27FC236}">
                <a16:creationId xmlns:a16="http://schemas.microsoft.com/office/drawing/2014/main" id="{7A3CDB2C-CF20-C5B3-2140-FD41F9D823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906" y="2355648"/>
            <a:ext cx="4033106" cy="4033106"/>
          </a:xfrm>
          <a:prstGeom prst="rect">
            <a:avLst/>
          </a:prstGeom>
        </p:spPr>
      </p:pic>
    </p:spTree>
    <p:extLst>
      <p:ext uri="{BB962C8B-B14F-4D97-AF65-F5344CB8AC3E}">
        <p14:creationId xmlns:p14="http://schemas.microsoft.com/office/powerpoint/2010/main" val="212329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3F65E77-6505-4CE1-9F3F-4C0B417856C8}"/>
              </a:ext>
            </a:extLst>
          </p:cNvPr>
          <p:cNvSpPr txBox="1"/>
          <p:nvPr/>
        </p:nvSpPr>
        <p:spPr>
          <a:xfrm>
            <a:off x="6656277" y="903682"/>
            <a:ext cx="3820135" cy="1077218"/>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Action probabilities are computed from Q-values tied to specific states</a:t>
            </a:r>
          </a:p>
          <a:p>
            <a:pPr marL="285750" indent="-285750">
              <a:buFont typeface="Wingdings" panose="05000000000000000000" pitchFamily="2" charset="2"/>
              <a:buChar char="q"/>
            </a:pPr>
            <a:r>
              <a:rPr lang="en-US" altLang="ko-KR" sz="1600" dirty="0" err="1">
                <a:solidFill>
                  <a:schemeClr val="tx1">
                    <a:lumMod val="75000"/>
                    <a:lumOff val="25000"/>
                  </a:schemeClr>
                </a:solidFill>
                <a:cs typeface="Arial" pitchFamily="34" charset="0"/>
              </a:rPr>
              <a:t>Softmax</a:t>
            </a:r>
            <a:r>
              <a:rPr lang="en-US" altLang="ko-KR" sz="1600" dirty="0">
                <a:solidFill>
                  <a:schemeClr val="tx1">
                    <a:lumMod val="75000"/>
                    <a:lumOff val="25000"/>
                  </a:schemeClr>
                </a:solidFill>
                <a:cs typeface="Arial" pitchFamily="34" charset="0"/>
              </a:rPr>
              <a:t> function transforms Q-values into a probability distribution</a:t>
            </a:r>
            <a:endParaRPr lang="ko-KR" altLang="en-US" sz="1600" dirty="0">
              <a:solidFill>
                <a:schemeClr val="tx1">
                  <a:lumMod val="75000"/>
                  <a:lumOff val="25000"/>
                </a:schemeClr>
              </a:solidFill>
              <a:cs typeface="Arial" pitchFamily="34" charset="0"/>
            </a:endParaRPr>
          </a:p>
        </p:txBody>
      </p:sp>
      <p:sp>
        <p:nvSpPr>
          <p:cNvPr id="39" name="직사각형 38">
            <a:extLst>
              <a:ext uri="{FF2B5EF4-FFF2-40B4-BE49-F238E27FC236}">
                <a16:creationId xmlns:a16="http://schemas.microsoft.com/office/drawing/2014/main" id="{DFF52E5E-A070-4324-B81E-7C88F82A98A3}"/>
              </a:ext>
            </a:extLst>
          </p:cNvPr>
          <p:cNvSpPr/>
          <p:nvPr/>
        </p:nvSpPr>
        <p:spPr>
          <a:xfrm>
            <a:off x="697633" y="600935"/>
            <a:ext cx="3260109" cy="1508105"/>
          </a:xfrm>
          <a:prstGeom prst="rect">
            <a:avLst/>
          </a:prstGeom>
        </p:spPr>
        <p:txBody>
          <a:bodyPr wrap="square">
            <a:spAutoFit/>
          </a:bodyPr>
          <a:lstStyle/>
          <a:p>
            <a:r>
              <a:rPr lang="en-US" altLang="ko-KR" sz="4400" b="1" dirty="0">
                <a:solidFill>
                  <a:schemeClr val="tx1">
                    <a:lumMod val="65000"/>
                    <a:lumOff val="35000"/>
                  </a:schemeClr>
                </a:solidFill>
                <a:latin typeface="+mj-lt"/>
                <a:cs typeface="Arial" pitchFamily="34" charset="0"/>
              </a:rPr>
              <a:t>Learning</a:t>
            </a:r>
          </a:p>
          <a:p>
            <a:r>
              <a:rPr lang="en-US" altLang="ko-KR" sz="4800" b="1" dirty="0">
                <a:solidFill>
                  <a:schemeClr val="accent1"/>
                </a:solidFill>
                <a:latin typeface="+mj-lt"/>
                <a:cs typeface="Arial" pitchFamily="34" charset="0"/>
              </a:rPr>
              <a:t>Algorithm</a:t>
            </a:r>
            <a:endParaRPr lang="ko-KR" altLang="en-US" sz="4800" b="1" dirty="0">
              <a:solidFill>
                <a:schemeClr val="accent1"/>
              </a:solidFill>
              <a:latin typeface="+mj-lt"/>
              <a:cs typeface="Arial" pitchFamily="34" charset="0"/>
            </a:endParaRPr>
          </a:p>
        </p:txBody>
      </p:sp>
      <p:grpSp>
        <p:nvGrpSpPr>
          <p:cNvPr id="5" name="Group 4">
            <a:extLst>
              <a:ext uri="{FF2B5EF4-FFF2-40B4-BE49-F238E27FC236}">
                <a16:creationId xmlns:a16="http://schemas.microsoft.com/office/drawing/2014/main" id="{FBC13A0A-F5AA-72F2-2BA1-C67CF3AA2084}"/>
              </a:ext>
            </a:extLst>
          </p:cNvPr>
          <p:cNvGrpSpPr/>
          <p:nvPr/>
        </p:nvGrpSpPr>
        <p:grpSpPr>
          <a:xfrm>
            <a:off x="4079818" y="530404"/>
            <a:ext cx="2532824" cy="2149709"/>
            <a:chOff x="4528365" y="672122"/>
            <a:chExt cx="2532824" cy="2149709"/>
          </a:xfrm>
        </p:grpSpPr>
        <p:sp>
          <p:nvSpPr>
            <p:cNvPr id="2" name="Ελεύθερη σχεδίαση 5" descr="Κενή εικόνα επισήμανσης">
              <a:extLst>
                <a:ext uri="{FF2B5EF4-FFF2-40B4-BE49-F238E27FC236}">
                  <a16:creationId xmlns:a16="http://schemas.microsoft.com/office/drawing/2014/main" id="{996ADE25-4A01-1968-1A63-F4CDAD5CA00E}"/>
                </a:ext>
                <a:ext uri="{C183D7F6-B498-43B3-948B-1728B52AA6E4}">
                  <adec:decorative xmlns:adec="http://schemas.microsoft.com/office/drawing/2017/decorative" val="1"/>
                </a:ext>
              </a:extLst>
            </p:cNvPr>
            <p:cNvSpPr>
              <a:spLocks noChangeAspect="1"/>
            </p:cNvSpPr>
            <p:nvPr/>
          </p:nvSpPr>
          <p:spPr bwMode="auto">
            <a:xfrm>
              <a:off x="4572000" y="672122"/>
              <a:ext cx="2449675" cy="214970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2"/>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sp>
          <p:nvSpPr>
            <p:cNvPr id="4" name="Text Placeholder 17">
              <a:extLst>
                <a:ext uri="{FF2B5EF4-FFF2-40B4-BE49-F238E27FC236}">
                  <a16:creationId xmlns:a16="http://schemas.microsoft.com/office/drawing/2014/main" id="{7849209F-DB62-69E2-55F8-8C85F310F72F}"/>
                </a:ext>
              </a:extLst>
            </p:cNvPr>
            <p:cNvSpPr txBox="1">
              <a:spLocks/>
            </p:cNvSpPr>
            <p:nvPr/>
          </p:nvSpPr>
          <p:spPr>
            <a:xfrm>
              <a:off x="4528365" y="1520713"/>
              <a:ext cx="2532824" cy="384051"/>
            </a:xfrm>
            <a:prstGeom prst="rect">
              <a:avLst/>
            </a:prstGeom>
            <a:ln>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accent2"/>
                  </a:solidFill>
                  <a:cs typeface="Arial" pitchFamily="34" charset="0"/>
                </a:rPr>
                <a:t>Q-Learning</a:t>
              </a:r>
            </a:p>
          </p:txBody>
        </p:sp>
      </p:grpSp>
      <p:grpSp>
        <p:nvGrpSpPr>
          <p:cNvPr id="6" name="Group 5">
            <a:extLst>
              <a:ext uri="{FF2B5EF4-FFF2-40B4-BE49-F238E27FC236}">
                <a16:creationId xmlns:a16="http://schemas.microsoft.com/office/drawing/2014/main" id="{AE89B271-073F-FB00-36F5-B018DFE8BA13}"/>
              </a:ext>
            </a:extLst>
          </p:cNvPr>
          <p:cNvGrpSpPr/>
          <p:nvPr/>
        </p:nvGrpSpPr>
        <p:grpSpPr>
          <a:xfrm>
            <a:off x="5943564" y="2453849"/>
            <a:ext cx="2532824" cy="2149709"/>
            <a:chOff x="4528365" y="672122"/>
            <a:chExt cx="2532824" cy="2149709"/>
          </a:xfrm>
        </p:grpSpPr>
        <p:sp>
          <p:nvSpPr>
            <p:cNvPr id="7" name="Ελεύθερη σχεδίαση 5" descr="Κενή εικόνα επισήμανσης">
              <a:extLst>
                <a:ext uri="{FF2B5EF4-FFF2-40B4-BE49-F238E27FC236}">
                  <a16:creationId xmlns:a16="http://schemas.microsoft.com/office/drawing/2014/main" id="{D22BABEE-6C94-8F55-DA06-4AD3B647EAAC}"/>
                </a:ext>
                <a:ext uri="{C183D7F6-B498-43B3-948B-1728B52AA6E4}">
                  <adec:decorative xmlns:adec="http://schemas.microsoft.com/office/drawing/2017/decorative" val="1"/>
                </a:ext>
              </a:extLst>
            </p:cNvPr>
            <p:cNvSpPr>
              <a:spLocks noChangeAspect="1"/>
            </p:cNvSpPr>
            <p:nvPr/>
          </p:nvSpPr>
          <p:spPr bwMode="auto">
            <a:xfrm>
              <a:off x="4572000" y="672122"/>
              <a:ext cx="2449675" cy="214970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3"/>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sp>
          <p:nvSpPr>
            <p:cNvPr id="8" name="Text Placeholder 17">
              <a:extLst>
                <a:ext uri="{FF2B5EF4-FFF2-40B4-BE49-F238E27FC236}">
                  <a16:creationId xmlns:a16="http://schemas.microsoft.com/office/drawing/2014/main" id="{D418660C-3B16-C4AE-4AA5-398C8B7642FB}"/>
                </a:ext>
              </a:extLst>
            </p:cNvPr>
            <p:cNvSpPr txBox="1">
              <a:spLocks/>
            </p:cNvSpPr>
            <p:nvPr/>
          </p:nvSpPr>
          <p:spPr>
            <a:xfrm>
              <a:off x="4528365" y="1520713"/>
              <a:ext cx="2532824" cy="3840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accent3"/>
                  </a:solidFill>
                  <a:cs typeface="Arial" pitchFamily="34" charset="0"/>
                </a:rPr>
                <a:t>Policy Shaping</a:t>
              </a:r>
            </a:p>
          </p:txBody>
        </p:sp>
      </p:grpSp>
      <p:grpSp>
        <p:nvGrpSpPr>
          <p:cNvPr id="9" name="Group 8">
            <a:extLst>
              <a:ext uri="{FF2B5EF4-FFF2-40B4-BE49-F238E27FC236}">
                <a16:creationId xmlns:a16="http://schemas.microsoft.com/office/drawing/2014/main" id="{98D27D52-E034-0784-2880-A6E02E8B7FDD}"/>
              </a:ext>
            </a:extLst>
          </p:cNvPr>
          <p:cNvGrpSpPr/>
          <p:nvPr/>
        </p:nvGrpSpPr>
        <p:grpSpPr>
          <a:xfrm>
            <a:off x="4079818" y="4481836"/>
            <a:ext cx="2532824" cy="2149709"/>
            <a:chOff x="4528365" y="672122"/>
            <a:chExt cx="2532824" cy="2149709"/>
          </a:xfrm>
        </p:grpSpPr>
        <p:sp>
          <p:nvSpPr>
            <p:cNvPr id="10" name="Ελεύθερη σχεδίαση 5" descr="Κενή εικόνα επισήμανσης">
              <a:extLst>
                <a:ext uri="{FF2B5EF4-FFF2-40B4-BE49-F238E27FC236}">
                  <a16:creationId xmlns:a16="http://schemas.microsoft.com/office/drawing/2014/main" id="{093076CB-8778-2F1A-F7DB-E3CA8810A19F}"/>
                </a:ext>
                <a:ext uri="{C183D7F6-B498-43B3-948B-1728B52AA6E4}">
                  <adec:decorative xmlns:adec="http://schemas.microsoft.com/office/drawing/2017/decorative" val="1"/>
                </a:ext>
              </a:extLst>
            </p:cNvPr>
            <p:cNvSpPr>
              <a:spLocks noChangeAspect="1"/>
            </p:cNvSpPr>
            <p:nvPr/>
          </p:nvSpPr>
          <p:spPr bwMode="auto">
            <a:xfrm>
              <a:off x="4572000" y="672122"/>
              <a:ext cx="2449675" cy="214970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4"/>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sp>
          <p:nvSpPr>
            <p:cNvPr id="11" name="Text Placeholder 17">
              <a:extLst>
                <a:ext uri="{FF2B5EF4-FFF2-40B4-BE49-F238E27FC236}">
                  <a16:creationId xmlns:a16="http://schemas.microsoft.com/office/drawing/2014/main" id="{9B0C3CFE-F3AA-9CFB-1396-BFD3CE516391}"/>
                </a:ext>
              </a:extLst>
            </p:cNvPr>
            <p:cNvSpPr txBox="1">
              <a:spLocks/>
            </p:cNvSpPr>
            <p:nvPr/>
          </p:nvSpPr>
          <p:spPr>
            <a:xfrm>
              <a:off x="4528365" y="1520713"/>
              <a:ext cx="2532824" cy="384051"/>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b="1" dirty="0">
                  <a:solidFill>
                    <a:schemeClr val="accent4"/>
                  </a:solidFill>
                  <a:cs typeface="Arial" pitchFamily="34" charset="0"/>
                </a:rPr>
                <a:t>Action Selection</a:t>
              </a:r>
            </a:p>
          </p:txBody>
        </p:sp>
      </p:grpSp>
      <p:sp>
        <p:nvSpPr>
          <p:cNvPr id="41" name="TextBox 40">
            <a:extLst>
              <a:ext uri="{FF2B5EF4-FFF2-40B4-BE49-F238E27FC236}">
                <a16:creationId xmlns:a16="http://schemas.microsoft.com/office/drawing/2014/main" id="{B4B59E9A-9926-2719-71A1-0ACACCF66F87}"/>
              </a:ext>
            </a:extLst>
          </p:cNvPr>
          <p:cNvSpPr txBox="1"/>
          <p:nvPr/>
        </p:nvSpPr>
        <p:spPr>
          <a:xfrm>
            <a:off x="505838" y="2822119"/>
            <a:ext cx="5361971" cy="1569660"/>
          </a:xfrm>
          <a:prstGeom prst="rect">
            <a:avLst/>
          </a:prstGeom>
          <a:noFill/>
        </p:spPr>
        <p:txBody>
          <a:bodyPr wrap="square" rtlCol="0">
            <a:spAutoFit/>
          </a:bodyPr>
          <a:lstStyle/>
          <a:p>
            <a:pPr marL="285750" indent="-285750" algn="r">
              <a:buFont typeface="Wingdings" panose="05000000000000000000" pitchFamily="2" charset="2"/>
              <a:buChar char="q"/>
            </a:pPr>
            <a:r>
              <a:rPr lang="en-US" altLang="ko-KR" sz="1600" dirty="0">
                <a:solidFill>
                  <a:schemeClr val="tx1">
                    <a:lumMod val="75000"/>
                    <a:lumOff val="25000"/>
                  </a:schemeClr>
                </a:solidFill>
                <a:cs typeface="Arial" pitchFamily="34" charset="0"/>
              </a:rPr>
              <a:t>Calculated feedback-influenced action probabilities</a:t>
            </a:r>
          </a:p>
          <a:p>
            <a:pPr marL="285750" indent="-285750" algn="r">
              <a:buFont typeface="Wingdings" panose="05000000000000000000" pitchFamily="2" charset="2"/>
              <a:buChar char="q"/>
            </a:pPr>
            <a:r>
              <a:rPr lang="en-US" altLang="ko-KR" sz="1600" dirty="0">
                <a:solidFill>
                  <a:schemeClr val="tx1">
                    <a:lumMod val="75000"/>
                    <a:lumOff val="25000"/>
                  </a:schemeClr>
                </a:solidFill>
                <a:cs typeface="Arial" pitchFamily="34" charset="0"/>
              </a:rPr>
              <a:t>Feedback magnitudes are adjusted</a:t>
            </a:r>
          </a:p>
          <a:p>
            <a:pPr algn="r"/>
            <a:r>
              <a:rPr lang="en-US" sz="1600" b="1" dirty="0">
                <a:solidFill>
                  <a:schemeClr val="tx1">
                    <a:lumMod val="75000"/>
                    <a:lumOff val="25000"/>
                  </a:schemeClr>
                </a:solidFill>
              </a:rPr>
              <a:t>↳</a:t>
            </a:r>
            <a:r>
              <a:rPr lang="en-US" altLang="ko-KR" sz="1600" dirty="0">
                <a:solidFill>
                  <a:schemeClr val="tx1">
                    <a:lumMod val="75000"/>
                    <a:lumOff val="25000"/>
                  </a:schemeClr>
                </a:solidFill>
                <a:cs typeface="Arial" pitchFamily="34" charset="0"/>
                <a:sym typeface="Wingdings" panose="05000000000000000000" pitchFamily="2" charset="2"/>
              </a:rPr>
              <a:t> limiting the probability</a:t>
            </a:r>
          </a:p>
          <a:p>
            <a:pPr algn="r"/>
            <a:r>
              <a:rPr lang="en-US" altLang="ko-KR" sz="1600" dirty="0">
                <a:solidFill>
                  <a:schemeClr val="tx1">
                    <a:lumMod val="75000"/>
                    <a:lumOff val="25000"/>
                  </a:schemeClr>
                </a:solidFill>
                <a:cs typeface="Arial" pitchFamily="34" charset="0"/>
                <a:sym typeface="Wingdings" panose="05000000000000000000" pitchFamily="2" charset="2"/>
              </a:rPr>
              <a:t>to actions with negative feedback</a:t>
            </a:r>
          </a:p>
          <a:p>
            <a:pPr indent="-285750" algn="r">
              <a:buFont typeface="Wingdings" panose="05000000000000000000" pitchFamily="2" charset="2"/>
              <a:buChar char="q"/>
            </a:pPr>
            <a:r>
              <a:rPr lang="en-US" altLang="ko-KR" sz="1600" dirty="0">
                <a:solidFill>
                  <a:schemeClr val="tx1">
                    <a:lumMod val="75000"/>
                    <a:lumOff val="25000"/>
                  </a:schemeClr>
                </a:solidFill>
                <a:cs typeface="Arial" pitchFamily="34" charset="0"/>
                <a:sym typeface="Wingdings" panose="05000000000000000000" pitchFamily="2" charset="2"/>
              </a:rPr>
              <a:t>Relating feedback values to probabilities  steering away from actions with negative feedback</a:t>
            </a:r>
          </a:p>
        </p:txBody>
      </p:sp>
      <p:sp>
        <p:nvSpPr>
          <p:cNvPr id="46" name="TextBox 45">
            <a:extLst>
              <a:ext uri="{FF2B5EF4-FFF2-40B4-BE49-F238E27FC236}">
                <a16:creationId xmlns:a16="http://schemas.microsoft.com/office/drawing/2014/main" id="{0FEAE17D-7C47-66D1-81A3-DFFAEA38FC00}"/>
              </a:ext>
            </a:extLst>
          </p:cNvPr>
          <p:cNvSpPr txBox="1"/>
          <p:nvPr/>
        </p:nvSpPr>
        <p:spPr>
          <a:xfrm>
            <a:off x="6828132" y="5018081"/>
            <a:ext cx="5020157" cy="1077218"/>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Probabilities from both methods are merged</a:t>
            </a:r>
          </a:p>
          <a:p>
            <a:r>
              <a:rPr lang="en-US" sz="1600" b="1" dirty="0">
                <a:solidFill>
                  <a:schemeClr val="tx1">
                    <a:lumMod val="75000"/>
                    <a:lumOff val="25000"/>
                  </a:schemeClr>
                </a:solidFill>
              </a:rPr>
              <a:t>     ↳ </a:t>
            </a:r>
            <a:r>
              <a:rPr lang="en-US" sz="1600" dirty="0">
                <a:solidFill>
                  <a:schemeClr val="tx1">
                    <a:lumMod val="75000"/>
                    <a:lumOff val="25000"/>
                  </a:schemeClr>
                </a:solidFill>
                <a:cs typeface="Arial" pitchFamily="34" charset="0"/>
              </a:rPr>
              <a:t>forming a probability list of actions tied to a state</a:t>
            </a:r>
            <a:endParaRPr lang="en-US" altLang="ko-KR" sz="16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Stochastic action selection based on the probabilities</a:t>
            </a:r>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4107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30" y="339509"/>
            <a:ext cx="5542250" cy="724247"/>
          </a:xfrm>
        </p:spPr>
        <p:txBody>
          <a:bodyPr/>
          <a:lstStyle/>
          <a:p>
            <a:pPr algn="l"/>
            <a:r>
              <a:rPr lang="en-US" sz="4400" b="1" dirty="0">
                <a:solidFill>
                  <a:schemeClr val="accent3">
                    <a:lumMod val="75000"/>
                  </a:schemeClr>
                </a:solidFill>
              </a:rPr>
              <a:t>Implementation</a:t>
            </a:r>
          </a:p>
        </p:txBody>
      </p:sp>
      <p:grpSp>
        <p:nvGrpSpPr>
          <p:cNvPr id="3" name="Group 35">
            <a:extLst>
              <a:ext uri="{FF2B5EF4-FFF2-40B4-BE49-F238E27FC236}">
                <a16:creationId xmlns:a16="http://schemas.microsoft.com/office/drawing/2014/main" id="{CD7452D4-DE04-431A-BB7E-AC7ABC72C218}"/>
              </a:ext>
            </a:extLst>
          </p:cNvPr>
          <p:cNvGrpSpPr/>
          <p:nvPr/>
        </p:nvGrpSpPr>
        <p:grpSpPr>
          <a:xfrm rot="5400000">
            <a:off x="1843938" y="1931449"/>
            <a:ext cx="4002253" cy="4081145"/>
            <a:chOff x="3822479" y="1985601"/>
            <a:chExt cx="4522603" cy="4611755"/>
          </a:xfrm>
        </p:grpSpPr>
        <p:sp>
          <p:nvSpPr>
            <p:cNvPr id="4" name="Block Arc 36">
              <a:extLst>
                <a:ext uri="{FF2B5EF4-FFF2-40B4-BE49-F238E27FC236}">
                  <a16:creationId xmlns:a16="http://schemas.microsoft.com/office/drawing/2014/main" id="{27B57EAD-0FF7-405E-A18C-7CDC42E72A76}"/>
                </a:ext>
              </a:extLst>
            </p:cNvPr>
            <p:cNvSpPr/>
            <p:nvPr/>
          </p:nvSpPr>
          <p:spPr>
            <a:xfrm>
              <a:off x="3884865" y="2145510"/>
              <a:ext cx="4451847" cy="4451846"/>
            </a:xfrm>
            <a:prstGeom prst="blockArc">
              <a:avLst>
                <a:gd name="adj1" fmla="val 10800000"/>
                <a:gd name="adj2" fmla="val 21568928"/>
                <a:gd name="adj3" fmla="val 1093"/>
              </a:avLst>
            </a:prstGeom>
            <a:solidFill>
              <a:srgbClr val="0064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5" name="Oval 37">
              <a:extLst>
                <a:ext uri="{FF2B5EF4-FFF2-40B4-BE49-F238E27FC236}">
                  <a16:creationId xmlns:a16="http://schemas.microsoft.com/office/drawing/2014/main" id="{0AB519CF-651A-479E-A9FC-40A6592E1532}"/>
                </a:ext>
              </a:extLst>
            </p:cNvPr>
            <p:cNvSpPr/>
            <p:nvPr/>
          </p:nvSpPr>
          <p:spPr>
            <a:xfrm rot="18000000">
              <a:off x="6556467" y="2025189"/>
              <a:ext cx="732250" cy="653074"/>
            </a:xfrm>
            <a:prstGeom prst="hexagon">
              <a:avLst>
                <a:gd name="adj" fmla="val 26954"/>
                <a:gd name="vf" fmla="val 115470"/>
              </a:avLst>
            </a:prstGeom>
            <a:solidFill>
              <a:schemeClr val="bg1"/>
            </a:solidFill>
            <a:ln w="38100">
              <a:solidFill>
                <a:srgbClr val="02E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Oval 38">
              <a:extLst>
                <a:ext uri="{FF2B5EF4-FFF2-40B4-BE49-F238E27FC236}">
                  <a16:creationId xmlns:a16="http://schemas.microsoft.com/office/drawing/2014/main" id="{D3F61D1A-D175-439C-AC6C-B51C1F0D4333}"/>
                </a:ext>
              </a:extLst>
            </p:cNvPr>
            <p:cNvSpPr/>
            <p:nvPr/>
          </p:nvSpPr>
          <p:spPr>
            <a:xfrm rot="18000000">
              <a:off x="5018489" y="2025189"/>
              <a:ext cx="732250" cy="653074"/>
            </a:xfrm>
            <a:prstGeom prst="hexagon">
              <a:avLst>
                <a:gd name="adj" fmla="val 28096"/>
                <a:gd name="vf" fmla="val 115470"/>
              </a:avLst>
            </a:prstGeom>
            <a:solidFill>
              <a:schemeClr val="bg1"/>
            </a:solidFill>
            <a:ln w="38100">
              <a:solidFill>
                <a:srgbClr val="0085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 name="Oval 39">
              <a:extLst>
                <a:ext uri="{FF2B5EF4-FFF2-40B4-BE49-F238E27FC236}">
                  <a16:creationId xmlns:a16="http://schemas.microsoft.com/office/drawing/2014/main" id="{9E447D11-3AE3-4DE6-B1BB-545C59F4CE44}"/>
                </a:ext>
              </a:extLst>
            </p:cNvPr>
            <p:cNvSpPr/>
            <p:nvPr/>
          </p:nvSpPr>
          <p:spPr>
            <a:xfrm rot="18000000">
              <a:off x="7652420" y="2988650"/>
              <a:ext cx="732250" cy="653074"/>
            </a:xfrm>
            <a:prstGeom prst="hexagon">
              <a:avLst>
                <a:gd name="adj" fmla="val 29568"/>
                <a:gd name="vf" fmla="val 115470"/>
              </a:avLst>
            </a:prstGeom>
            <a:solidFill>
              <a:schemeClr val="bg1"/>
            </a:solidFill>
            <a:ln w="38100">
              <a:solidFill>
                <a:srgbClr val="0AA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40">
              <a:extLst>
                <a:ext uri="{FF2B5EF4-FFF2-40B4-BE49-F238E27FC236}">
                  <a16:creationId xmlns:a16="http://schemas.microsoft.com/office/drawing/2014/main" id="{455B365A-53C8-4562-B862-76910EB39B94}"/>
                </a:ext>
              </a:extLst>
            </p:cNvPr>
            <p:cNvSpPr/>
            <p:nvPr/>
          </p:nvSpPr>
          <p:spPr>
            <a:xfrm rot="18000000">
              <a:off x="3782891" y="2988650"/>
              <a:ext cx="732250" cy="653074"/>
            </a:xfrm>
            <a:prstGeom prst="hexagon">
              <a:avLst>
                <a:gd name="adj" fmla="val 29503"/>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0" name="Freeform: Shape 52">
            <a:extLst>
              <a:ext uri="{FF2B5EF4-FFF2-40B4-BE49-F238E27FC236}">
                <a16:creationId xmlns:a16="http://schemas.microsoft.com/office/drawing/2014/main" id="{716F18CB-5799-40C7-BAFE-2D112EA3454F}"/>
              </a:ext>
            </a:extLst>
          </p:cNvPr>
          <p:cNvSpPr/>
          <p:nvPr/>
        </p:nvSpPr>
        <p:spPr>
          <a:xfrm flipH="1">
            <a:off x="592883" y="3501515"/>
            <a:ext cx="2961739" cy="2591385"/>
          </a:xfrm>
          <a:custGeom>
            <a:avLst/>
            <a:gdLst>
              <a:gd name="connsiteX0" fmla="*/ 1383346 w 2456709"/>
              <a:gd name="connsiteY0" fmla="*/ 807021 h 2151505"/>
              <a:gd name="connsiteX1" fmla="*/ 1515914 w 2456709"/>
              <a:gd name="connsiteY1" fmla="*/ 966706 h 2151505"/>
              <a:gd name="connsiteX2" fmla="*/ 1484278 w 2456709"/>
              <a:gd name="connsiteY2" fmla="*/ 999848 h 2151505"/>
              <a:gd name="connsiteX3" fmla="*/ 1565627 w 2456709"/>
              <a:gd name="connsiteY3" fmla="*/ 1082703 h 2151505"/>
              <a:gd name="connsiteX4" fmla="*/ 1514407 w 2456709"/>
              <a:gd name="connsiteY4" fmla="*/ 1221297 h 2151505"/>
              <a:gd name="connsiteX5" fmla="*/ 1478252 w 2456709"/>
              <a:gd name="connsiteY5" fmla="*/ 1358385 h 2151505"/>
              <a:gd name="connsiteX6" fmla="*/ 1383346 w 2456709"/>
              <a:gd name="connsiteY6" fmla="*/ 807021 h 2151505"/>
              <a:gd name="connsiteX7" fmla="*/ 1761468 w 2456709"/>
              <a:gd name="connsiteY7" fmla="*/ 743750 h 2151505"/>
              <a:gd name="connsiteX8" fmla="*/ 1687651 w 2456709"/>
              <a:gd name="connsiteY8" fmla="*/ 1423162 h 2151505"/>
              <a:gd name="connsiteX9" fmla="*/ 1680119 w 2456709"/>
              <a:gd name="connsiteY9" fmla="*/ 1191168 h 2151505"/>
              <a:gd name="connsiteX10" fmla="*/ 1633419 w 2456709"/>
              <a:gd name="connsiteY10" fmla="*/ 1075171 h 2151505"/>
              <a:gd name="connsiteX11" fmla="*/ 1662042 w 2456709"/>
              <a:gd name="connsiteY11" fmla="*/ 984784 h 2151505"/>
              <a:gd name="connsiteX12" fmla="*/ 1625887 w 2456709"/>
              <a:gd name="connsiteY12" fmla="*/ 957667 h 2151505"/>
              <a:gd name="connsiteX13" fmla="*/ 1761468 w 2456709"/>
              <a:gd name="connsiteY13" fmla="*/ 743750 h 2151505"/>
              <a:gd name="connsiteX14" fmla="*/ 1545748 w 2456709"/>
              <a:gd name="connsiteY14" fmla="*/ 613 h 2151505"/>
              <a:gd name="connsiteX15" fmla="*/ 1274671 w 2456709"/>
              <a:gd name="connsiteY15" fmla="*/ 379829 h 2151505"/>
              <a:gd name="connsiteX16" fmla="*/ 1297433 w 2456709"/>
              <a:gd name="connsiteY16" fmla="*/ 552863 h 2151505"/>
              <a:gd name="connsiteX17" fmla="*/ 1346415 w 2456709"/>
              <a:gd name="connsiteY17" fmla="*/ 595059 h 2151505"/>
              <a:gd name="connsiteX18" fmla="*/ 1367372 w 2456709"/>
              <a:gd name="connsiteY18" fmla="*/ 752432 h 2151505"/>
              <a:gd name="connsiteX19" fmla="*/ 1274686 w 2456709"/>
              <a:gd name="connsiteY19" fmla="*/ 869532 h 2151505"/>
              <a:gd name="connsiteX20" fmla="*/ 959345 w 2456709"/>
              <a:gd name="connsiteY20" fmla="*/ 1000520 h 2151505"/>
              <a:gd name="connsiteX21" fmla="*/ 838918 w 2456709"/>
              <a:gd name="connsiteY21" fmla="*/ 1316294 h 2151505"/>
              <a:gd name="connsiteX22" fmla="*/ 850387 w 2456709"/>
              <a:gd name="connsiteY22" fmla="*/ 1389231 h 2151505"/>
              <a:gd name="connsiteX23" fmla="*/ 741400 w 2456709"/>
              <a:gd name="connsiteY23" fmla="*/ 1570558 h 2151505"/>
              <a:gd name="connsiteX24" fmla="*/ 697265 w 2456709"/>
              <a:gd name="connsiteY24" fmla="*/ 1680275 h 2151505"/>
              <a:gd name="connsiteX25" fmla="*/ 563833 w 2456709"/>
              <a:gd name="connsiteY25" fmla="*/ 1671728 h 2151505"/>
              <a:gd name="connsiteX26" fmla="*/ 366099 w 2456709"/>
              <a:gd name="connsiteY26" fmla="*/ 1578836 h 2151505"/>
              <a:gd name="connsiteX27" fmla="*/ 318787 w 2456709"/>
              <a:gd name="connsiteY27" fmla="*/ 1453889 h 2151505"/>
              <a:gd name="connsiteX28" fmla="*/ 204385 w 2456709"/>
              <a:gd name="connsiteY28" fmla="*/ 1217853 h 2151505"/>
              <a:gd name="connsiteX29" fmla="*/ 191722 w 2456709"/>
              <a:gd name="connsiteY29" fmla="*/ 1409725 h 2151505"/>
              <a:gd name="connsiteX30" fmla="*/ 7382 w 2456709"/>
              <a:gd name="connsiteY30" fmla="*/ 1338578 h 2151505"/>
              <a:gd name="connsiteX31" fmla="*/ 17480 w 2456709"/>
              <a:gd name="connsiteY31" fmla="*/ 1406115 h 2151505"/>
              <a:gd name="connsiteX32" fmla="*/ 41091 w 2456709"/>
              <a:gd name="connsiteY32" fmla="*/ 1503005 h 2151505"/>
              <a:gd name="connsiteX33" fmla="*/ 73994 w 2456709"/>
              <a:gd name="connsiteY33" fmla="*/ 1575361 h 2151505"/>
              <a:gd name="connsiteX34" fmla="*/ 132030 w 2456709"/>
              <a:gd name="connsiteY34" fmla="*/ 1631293 h 2151505"/>
              <a:gd name="connsiteX35" fmla="*/ 273712 w 2456709"/>
              <a:gd name="connsiteY35" fmla="*/ 1741935 h 2151505"/>
              <a:gd name="connsiteX36" fmla="*/ 280648 w 2456709"/>
              <a:gd name="connsiteY36" fmla="*/ 1944801 h 2151505"/>
              <a:gd name="connsiteX37" fmla="*/ 371006 w 2456709"/>
              <a:gd name="connsiteY37" fmla="*/ 1983565 h 2151505"/>
              <a:gd name="connsiteX38" fmla="*/ 464779 w 2456709"/>
              <a:gd name="connsiteY38" fmla="*/ 2027684 h 2151505"/>
              <a:gd name="connsiteX39" fmla="*/ 746098 w 2456709"/>
              <a:gd name="connsiteY39" fmla="*/ 2074878 h 2151505"/>
              <a:gd name="connsiteX40" fmla="*/ 951067 w 2456709"/>
              <a:gd name="connsiteY40" fmla="*/ 2005998 h 2151505"/>
              <a:gd name="connsiteX41" fmla="*/ 956794 w 2456709"/>
              <a:gd name="connsiteY41" fmla="*/ 2137120 h 2151505"/>
              <a:gd name="connsiteX42" fmla="*/ 2191985 w 2456709"/>
              <a:gd name="connsiteY42" fmla="*/ 2139983 h 2151505"/>
              <a:gd name="connsiteX43" fmla="*/ 2202531 w 2456709"/>
              <a:gd name="connsiteY43" fmla="*/ 2017901 h 2151505"/>
              <a:gd name="connsiteX44" fmla="*/ 2281195 w 2456709"/>
              <a:gd name="connsiteY44" fmla="*/ 2082992 h 2151505"/>
              <a:gd name="connsiteX45" fmla="*/ 2415672 w 2456709"/>
              <a:gd name="connsiteY45" fmla="*/ 2147815 h 2151505"/>
              <a:gd name="connsiteX46" fmla="*/ 2456709 w 2456709"/>
              <a:gd name="connsiteY46" fmla="*/ 2151505 h 2151505"/>
              <a:gd name="connsiteX47" fmla="*/ 2456709 w 2456709"/>
              <a:gd name="connsiteY47" fmla="*/ 1522716 h 2151505"/>
              <a:gd name="connsiteX48" fmla="*/ 2453749 w 2456709"/>
              <a:gd name="connsiteY48" fmla="*/ 1508485 h 2151505"/>
              <a:gd name="connsiteX49" fmla="*/ 2440223 w 2456709"/>
              <a:gd name="connsiteY49" fmla="*/ 1390737 h 2151505"/>
              <a:gd name="connsiteX50" fmla="*/ 2375729 w 2456709"/>
              <a:gd name="connsiteY50" fmla="*/ 1183801 h 2151505"/>
              <a:gd name="connsiteX51" fmla="*/ 2342855 w 2456709"/>
              <a:gd name="connsiteY51" fmla="*/ 1049949 h 2151505"/>
              <a:gd name="connsiteX52" fmla="*/ 2216849 w 2456709"/>
              <a:gd name="connsiteY52" fmla="*/ 909625 h 2151505"/>
              <a:gd name="connsiteX53" fmla="*/ 1996340 w 2456709"/>
              <a:gd name="connsiteY53" fmla="*/ 846622 h 2151505"/>
              <a:gd name="connsiteX54" fmla="*/ 1873198 w 2456709"/>
              <a:gd name="connsiteY54" fmla="*/ 806530 h 2151505"/>
              <a:gd name="connsiteX55" fmla="*/ 1744478 w 2456709"/>
              <a:gd name="connsiteY55" fmla="*/ 695291 h 2151505"/>
              <a:gd name="connsiteX56" fmla="*/ 1764076 w 2456709"/>
              <a:gd name="connsiteY56" fmla="*/ 584498 h 2151505"/>
              <a:gd name="connsiteX57" fmla="*/ 1790641 w 2456709"/>
              <a:gd name="connsiteY57" fmla="*/ 540901 h 2151505"/>
              <a:gd name="connsiteX58" fmla="*/ 1821203 w 2456709"/>
              <a:gd name="connsiteY58" fmla="*/ 408317 h 2151505"/>
              <a:gd name="connsiteX59" fmla="*/ 1812227 w 2456709"/>
              <a:gd name="connsiteY59" fmla="*/ 159443 h 2151505"/>
              <a:gd name="connsiteX60" fmla="*/ 1545748 w 2456709"/>
              <a:gd name="connsiteY60" fmla="*/ 613 h 2151505"/>
              <a:gd name="connsiteX0" fmla="*/ 1383346 w 2456709"/>
              <a:gd name="connsiteY0" fmla="*/ 807021 h 2151505"/>
              <a:gd name="connsiteX1" fmla="*/ 1515914 w 2456709"/>
              <a:gd name="connsiteY1" fmla="*/ 966706 h 2151505"/>
              <a:gd name="connsiteX2" fmla="*/ 1484278 w 2456709"/>
              <a:gd name="connsiteY2" fmla="*/ 999848 h 2151505"/>
              <a:gd name="connsiteX3" fmla="*/ 1565627 w 2456709"/>
              <a:gd name="connsiteY3" fmla="*/ 1082703 h 2151505"/>
              <a:gd name="connsiteX4" fmla="*/ 1514407 w 2456709"/>
              <a:gd name="connsiteY4" fmla="*/ 1221297 h 2151505"/>
              <a:gd name="connsiteX5" fmla="*/ 1478252 w 2456709"/>
              <a:gd name="connsiteY5" fmla="*/ 1358385 h 2151505"/>
              <a:gd name="connsiteX6" fmla="*/ 1383346 w 2456709"/>
              <a:gd name="connsiteY6" fmla="*/ 807021 h 2151505"/>
              <a:gd name="connsiteX7" fmla="*/ 1761468 w 2456709"/>
              <a:gd name="connsiteY7" fmla="*/ 743750 h 2151505"/>
              <a:gd name="connsiteX8" fmla="*/ 1687651 w 2456709"/>
              <a:gd name="connsiteY8" fmla="*/ 1423162 h 2151505"/>
              <a:gd name="connsiteX9" fmla="*/ 1680119 w 2456709"/>
              <a:gd name="connsiteY9" fmla="*/ 1191168 h 2151505"/>
              <a:gd name="connsiteX10" fmla="*/ 1633419 w 2456709"/>
              <a:gd name="connsiteY10" fmla="*/ 1075171 h 2151505"/>
              <a:gd name="connsiteX11" fmla="*/ 1662042 w 2456709"/>
              <a:gd name="connsiteY11" fmla="*/ 984784 h 2151505"/>
              <a:gd name="connsiteX12" fmla="*/ 1625887 w 2456709"/>
              <a:gd name="connsiteY12" fmla="*/ 957667 h 2151505"/>
              <a:gd name="connsiteX13" fmla="*/ 1761468 w 2456709"/>
              <a:gd name="connsiteY13" fmla="*/ 743750 h 2151505"/>
              <a:gd name="connsiteX14" fmla="*/ 1545748 w 2456709"/>
              <a:gd name="connsiteY14" fmla="*/ 613 h 2151505"/>
              <a:gd name="connsiteX15" fmla="*/ 1274671 w 2456709"/>
              <a:gd name="connsiteY15" fmla="*/ 379829 h 2151505"/>
              <a:gd name="connsiteX16" fmla="*/ 1297433 w 2456709"/>
              <a:gd name="connsiteY16" fmla="*/ 552863 h 2151505"/>
              <a:gd name="connsiteX17" fmla="*/ 1346415 w 2456709"/>
              <a:gd name="connsiteY17" fmla="*/ 595059 h 2151505"/>
              <a:gd name="connsiteX18" fmla="*/ 1367372 w 2456709"/>
              <a:gd name="connsiteY18" fmla="*/ 752432 h 2151505"/>
              <a:gd name="connsiteX19" fmla="*/ 1274686 w 2456709"/>
              <a:gd name="connsiteY19" fmla="*/ 869532 h 2151505"/>
              <a:gd name="connsiteX20" fmla="*/ 959345 w 2456709"/>
              <a:gd name="connsiteY20" fmla="*/ 1000520 h 2151505"/>
              <a:gd name="connsiteX21" fmla="*/ 838918 w 2456709"/>
              <a:gd name="connsiteY21" fmla="*/ 1316294 h 2151505"/>
              <a:gd name="connsiteX22" fmla="*/ 850387 w 2456709"/>
              <a:gd name="connsiteY22" fmla="*/ 1389231 h 2151505"/>
              <a:gd name="connsiteX23" fmla="*/ 741400 w 2456709"/>
              <a:gd name="connsiteY23" fmla="*/ 1570558 h 2151505"/>
              <a:gd name="connsiteX24" fmla="*/ 697265 w 2456709"/>
              <a:gd name="connsiteY24" fmla="*/ 1680275 h 2151505"/>
              <a:gd name="connsiteX25" fmla="*/ 563833 w 2456709"/>
              <a:gd name="connsiteY25" fmla="*/ 1671728 h 2151505"/>
              <a:gd name="connsiteX26" fmla="*/ 366099 w 2456709"/>
              <a:gd name="connsiteY26" fmla="*/ 1578836 h 2151505"/>
              <a:gd name="connsiteX27" fmla="*/ 318787 w 2456709"/>
              <a:gd name="connsiteY27" fmla="*/ 1453889 h 2151505"/>
              <a:gd name="connsiteX28" fmla="*/ 204385 w 2456709"/>
              <a:gd name="connsiteY28" fmla="*/ 1217853 h 2151505"/>
              <a:gd name="connsiteX29" fmla="*/ 191722 w 2456709"/>
              <a:gd name="connsiteY29" fmla="*/ 1409725 h 2151505"/>
              <a:gd name="connsiteX30" fmla="*/ 7382 w 2456709"/>
              <a:gd name="connsiteY30" fmla="*/ 1338578 h 2151505"/>
              <a:gd name="connsiteX31" fmla="*/ 17480 w 2456709"/>
              <a:gd name="connsiteY31" fmla="*/ 1406115 h 2151505"/>
              <a:gd name="connsiteX32" fmla="*/ 41091 w 2456709"/>
              <a:gd name="connsiteY32" fmla="*/ 1503005 h 2151505"/>
              <a:gd name="connsiteX33" fmla="*/ 73994 w 2456709"/>
              <a:gd name="connsiteY33" fmla="*/ 1575361 h 2151505"/>
              <a:gd name="connsiteX34" fmla="*/ 132030 w 2456709"/>
              <a:gd name="connsiteY34" fmla="*/ 1631293 h 2151505"/>
              <a:gd name="connsiteX35" fmla="*/ 273712 w 2456709"/>
              <a:gd name="connsiteY35" fmla="*/ 1741935 h 2151505"/>
              <a:gd name="connsiteX36" fmla="*/ 280648 w 2456709"/>
              <a:gd name="connsiteY36" fmla="*/ 1944801 h 2151505"/>
              <a:gd name="connsiteX37" fmla="*/ 371006 w 2456709"/>
              <a:gd name="connsiteY37" fmla="*/ 1983565 h 2151505"/>
              <a:gd name="connsiteX38" fmla="*/ 464779 w 2456709"/>
              <a:gd name="connsiteY38" fmla="*/ 2027684 h 2151505"/>
              <a:gd name="connsiteX39" fmla="*/ 746098 w 2456709"/>
              <a:gd name="connsiteY39" fmla="*/ 2074878 h 2151505"/>
              <a:gd name="connsiteX40" fmla="*/ 951067 w 2456709"/>
              <a:gd name="connsiteY40" fmla="*/ 2005998 h 2151505"/>
              <a:gd name="connsiteX41" fmla="*/ 956794 w 2456709"/>
              <a:gd name="connsiteY41" fmla="*/ 2137120 h 2151505"/>
              <a:gd name="connsiteX42" fmla="*/ 2191985 w 2456709"/>
              <a:gd name="connsiteY42" fmla="*/ 2139983 h 2151505"/>
              <a:gd name="connsiteX43" fmla="*/ 2202531 w 2456709"/>
              <a:gd name="connsiteY43" fmla="*/ 2017901 h 2151505"/>
              <a:gd name="connsiteX44" fmla="*/ 2281195 w 2456709"/>
              <a:gd name="connsiteY44" fmla="*/ 2082992 h 2151505"/>
              <a:gd name="connsiteX45" fmla="*/ 2415672 w 2456709"/>
              <a:gd name="connsiteY45" fmla="*/ 2147815 h 2151505"/>
              <a:gd name="connsiteX46" fmla="*/ 2456709 w 2456709"/>
              <a:gd name="connsiteY46" fmla="*/ 2151505 h 2151505"/>
              <a:gd name="connsiteX47" fmla="*/ 2418609 w 2456709"/>
              <a:gd name="connsiteY47" fmla="*/ 1646541 h 2151505"/>
              <a:gd name="connsiteX48" fmla="*/ 2453749 w 2456709"/>
              <a:gd name="connsiteY48" fmla="*/ 1508485 h 2151505"/>
              <a:gd name="connsiteX49" fmla="*/ 2440223 w 2456709"/>
              <a:gd name="connsiteY49" fmla="*/ 1390737 h 2151505"/>
              <a:gd name="connsiteX50" fmla="*/ 2375729 w 2456709"/>
              <a:gd name="connsiteY50" fmla="*/ 1183801 h 2151505"/>
              <a:gd name="connsiteX51" fmla="*/ 2342855 w 2456709"/>
              <a:gd name="connsiteY51" fmla="*/ 1049949 h 2151505"/>
              <a:gd name="connsiteX52" fmla="*/ 2216849 w 2456709"/>
              <a:gd name="connsiteY52" fmla="*/ 909625 h 2151505"/>
              <a:gd name="connsiteX53" fmla="*/ 1996340 w 2456709"/>
              <a:gd name="connsiteY53" fmla="*/ 846622 h 2151505"/>
              <a:gd name="connsiteX54" fmla="*/ 1873198 w 2456709"/>
              <a:gd name="connsiteY54" fmla="*/ 806530 h 2151505"/>
              <a:gd name="connsiteX55" fmla="*/ 1744478 w 2456709"/>
              <a:gd name="connsiteY55" fmla="*/ 695291 h 2151505"/>
              <a:gd name="connsiteX56" fmla="*/ 1764076 w 2456709"/>
              <a:gd name="connsiteY56" fmla="*/ 584498 h 2151505"/>
              <a:gd name="connsiteX57" fmla="*/ 1790641 w 2456709"/>
              <a:gd name="connsiteY57" fmla="*/ 540901 h 2151505"/>
              <a:gd name="connsiteX58" fmla="*/ 1821203 w 2456709"/>
              <a:gd name="connsiteY58" fmla="*/ 408317 h 2151505"/>
              <a:gd name="connsiteX59" fmla="*/ 1812227 w 2456709"/>
              <a:gd name="connsiteY59" fmla="*/ 159443 h 2151505"/>
              <a:gd name="connsiteX60" fmla="*/ 1545748 w 2456709"/>
              <a:gd name="connsiteY60" fmla="*/ 613 h 215150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02531 w 2456709"/>
              <a:gd name="connsiteY43" fmla="*/ 2017901 h 2147815"/>
              <a:gd name="connsiteX44" fmla="*/ 2281195 w 2456709"/>
              <a:gd name="connsiteY44" fmla="*/ 2082992 h 2147815"/>
              <a:gd name="connsiteX45" fmla="*/ 2415672 w 2456709"/>
              <a:gd name="connsiteY45" fmla="*/ 2147815 h 2147815"/>
              <a:gd name="connsiteX46" fmla="*/ 2456709 w 2456709"/>
              <a:gd name="connsiteY46" fmla="*/ 1865755 h 2147815"/>
              <a:gd name="connsiteX47" fmla="*/ 2418609 w 2456709"/>
              <a:gd name="connsiteY47" fmla="*/ 1646541 h 2147815"/>
              <a:gd name="connsiteX48" fmla="*/ 2453749 w 2456709"/>
              <a:gd name="connsiteY48" fmla="*/ 1508485 h 2147815"/>
              <a:gd name="connsiteX49" fmla="*/ 2440223 w 2456709"/>
              <a:gd name="connsiteY49" fmla="*/ 1390737 h 2147815"/>
              <a:gd name="connsiteX50" fmla="*/ 2375729 w 2456709"/>
              <a:gd name="connsiteY50" fmla="*/ 1183801 h 2147815"/>
              <a:gd name="connsiteX51" fmla="*/ 2342855 w 2456709"/>
              <a:gd name="connsiteY51" fmla="*/ 1049949 h 2147815"/>
              <a:gd name="connsiteX52" fmla="*/ 2216849 w 2456709"/>
              <a:gd name="connsiteY52" fmla="*/ 909625 h 2147815"/>
              <a:gd name="connsiteX53" fmla="*/ 1996340 w 2456709"/>
              <a:gd name="connsiteY53" fmla="*/ 846622 h 2147815"/>
              <a:gd name="connsiteX54" fmla="*/ 1873198 w 2456709"/>
              <a:gd name="connsiteY54" fmla="*/ 806530 h 2147815"/>
              <a:gd name="connsiteX55" fmla="*/ 1744478 w 2456709"/>
              <a:gd name="connsiteY55" fmla="*/ 695291 h 2147815"/>
              <a:gd name="connsiteX56" fmla="*/ 1764076 w 2456709"/>
              <a:gd name="connsiteY56" fmla="*/ 584498 h 2147815"/>
              <a:gd name="connsiteX57" fmla="*/ 1790641 w 2456709"/>
              <a:gd name="connsiteY57" fmla="*/ 540901 h 2147815"/>
              <a:gd name="connsiteX58" fmla="*/ 1821203 w 2456709"/>
              <a:gd name="connsiteY58" fmla="*/ 408317 h 2147815"/>
              <a:gd name="connsiteX59" fmla="*/ 1812227 w 2456709"/>
              <a:gd name="connsiteY59" fmla="*/ 159443 h 2147815"/>
              <a:gd name="connsiteX60" fmla="*/ 1545748 w 2456709"/>
              <a:gd name="connsiteY60" fmla="*/ 613 h 214781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02531 w 2456709"/>
              <a:gd name="connsiteY43" fmla="*/ 2017901 h 2147815"/>
              <a:gd name="connsiteX44" fmla="*/ 2281195 w 2456709"/>
              <a:gd name="connsiteY44" fmla="*/ 2082992 h 2147815"/>
              <a:gd name="connsiteX45" fmla="*/ 2415672 w 2456709"/>
              <a:gd name="connsiteY45" fmla="*/ 2147815 h 2147815"/>
              <a:gd name="connsiteX46" fmla="*/ 2456709 w 2456709"/>
              <a:gd name="connsiteY46" fmla="*/ 1865755 h 2147815"/>
              <a:gd name="connsiteX47" fmla="*/ 2456709 w 2456709"/>
              <a:gd name="connsiteY47" fmla="*/ 1684641 h 2147815"/>
              <a:gd name="connsiteX48" fmla="*/ 2453749 w 2456709"/>
              <a:gd name="connsiteY48" fmla="*/ 1508485 h 2147815"/>
              <a:gd name="connsiteX49" fmla="*/ 2440223 w 2456709"/>
              <a:gd name="connsiteY49" fmla="*/ 1390737 h 2147815"/>
              <a:gd name="connsiteX50" fmla="*/ 2375729 w 2456709"/>
              <a:gd name="connsiteY50" fmla="*/ 1183801 h 2147815"/>
              <a:gd name="connsiteX51" fmla="*/ 2342855 w 2456709"/>
              <a:gd name="connsiteY51" fmla="*/ 1049949 h 2147815"/>
              <a:gd name="connsiteX52" fmla="*/ 2216849 w 2456709"/>
              <a:gd name="connsiteY52" fmla="*/ 909625 h 2147815"/>
              <a:gd name="connsiteX53" fmla="*/ 1996340 w 2456709"/>
              <a:gd name="connsiteY53" fmla="*/ 846622 h 2147815"/>
              <a:gd name="connsiteX54" fmla="*/ 1873198 w 2456709"/>
              <a:gd name="connsiteY54" fmla="*/ 806530 h 2147815"/>
              <a:gd name="connsiteX55" fmla="*/ 1744478 w 2456709"/>
              <a:gd name="connsiteY55" fmla="*/ 695291 h 2147815"/>
              <a:gd name="connsiteX56" fmla="*/ 1764076 w 2456709"/>
              <a:gd name="connsiteY56" fmla="*/ 584498 h 2147815"/>
              <a:gd name="connsiteX57" fmla="*/ 1790641 w 2456709"/>
              <a:gd name="connsiteY57" fmla="*/ 540901 h 2147815"/>
              <a:gd name="connsiteX58" fmla="*/ 1821203 w 2456709"/>
              <a:gd name="connsiteY58" fmla="*/ 408317 h 2147815"/>
              <a:gd name="connsiteX59" fmla="*/ 1812227 w 2456709"/>
              <a:gd name="connsiteY59" fmla="*/ 159443 h 2147815"/>
              <a:gd name="connsiteX60" fmla="*/ 1545748 w 2456709"/>
              <a:gd name="connsiteY60" fmla="*/ 613 h 214781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81195 w 2456709"/>
              <a:gd name="connsiteY43" fmla="*/ 2082992 h 2147815"/>
              <a:gd name="connsiteX44" fmla="*/ 2415672 w 2456709"/>
              <a:gd name="connsiteY44" fmla="*/ 2147815 h 2147815"/>
              <a:gd name="connsiteX45" fmla="*/ 2456709 w 2456709"/>
              <a:gd name="connsiteY45" fmla="*/ 1865755 h 2147815"/>
              <a:gd name="connsiteX46" fmla="*/ 2456709 w 2456709"/>
              <a:gd name="connsiteY46" fmla="*/ 1684641 h 2147815"/>
              <a:gd name="connsiteX47" fmla="*/ 2453749 w 2456709"/>
              <a:gd name="connsiteY47" fmla="*/ 1508485 h 2147815"/>
              <a:gd name="connsiteX48" fmla="*/ 2440223 w 2456709"/>
              <a:gd name="connsiteY48" fmla="*/ 1390737 h 2147815"/>
              <a:gd name="connsiteX49" fmla="*/ 2375729 w 2456709"/>
              <a:gd name="connsiteY49" fmla="*/ 1183801 h 2147815"/>
              <a:gd name="connsiteX50" fmla="*/ 2342855 w 2456709"/>
              <a:gd name="connsiteY50" fmla="*/ 1049949 h 2147815"/>
              <a:gd name="connsiteX51" fmla="*/ 2216849 w 2456709"/>
              <a:gd name="connsiteY51" fmla="*/ 909625 h 2147815"/>
              <a:gd name="connsiteX52" fmla="*/ 1996340 w 2456709"/>
              <a:gd name="connsiteY52" fmla="*/ 846622 h 2147815"/>
              <a:gd name="connsiteX53" fmla="*/ 1873198 w 2456709"/>
              <a:gd name="connsiteY53" fmla="*/ 806530 h 2147815"/>
              <a:gd name="connsiteX54" fmla="*/ 1744478 w 2456709"/>
              <a:gd name="connsiteY54" fmla="*/ 695291 h 2147815"/>
              <a:gd name="connsiteX55" fmla="*/ 1764076 w 2456709"/>
              <a:gd name="connsiteY55" fmla="*/ 584498 h 2147815"/>
              <a:gd name="connsiteX56" fmla="*/ 1790641 w 2456709"/>
              <a:gd name="connsiteY56" fmla="*/ 540901 h 2147815"/>
              <a:gd name="connsiteX57" fmla="*/ 1821203 w 2456709"/>
              <a:gd name="connsiteY57" fmla="*/ 408317 h 2147815"/>
              <a:gd name="connsiteX58" fmla="*/ 1812227 w 2456709"/>
              <a:gd name="connsiteY58" fmla="*/ 159443 h 2147815"/>
              <a:gd name="connsiteX59" fmla="*/ 1545748 w 2456709"/>
              <a:gd name="connsiteY59" fmla="*/ 613 h 2147815"/>
              <a:gd name="connsiteX0" fmla="*/ 1383346 w 2456709"/>
              <a:gd name="connsiteY0" fmla="*/ 807021 h 2166619"/>
              <a:gd name="connsiteX1" fmla="*/ 1515914 w 2456709"/>
              <a:gd name="connsiteY1" fmla="*/ 966706 h 2166619"/>
              <a:gd name="connsiteX2" fmla="*/ 1484278 w 2456709"/>
              <a:gd name="connsiteY2" fmla="*/ 999848 h 2166619"/>
              <a:gd name="connsiteX3" fmla="*/ 1565627 w 2456709"/>
              <a:gd name="connsiteY3" fmla="*/ 1082703 h 2166619"/>
              <a:gd name="connsiteX4" fmla="*/ 1514407 w 2456709"/>
              <a:gd name="connsiteY4" fmla="*/ 1221297 h 2166619"/>
              <a:gd name="connsiteX5" fmla="*/ 1478252 w 2456709"/>
              <a:gd name="connsiteY5" fmla="*/ 1358385 h 2166619"/>
              <a:gd name="connsiteX6" fmla="*/ 1383346 w 2456709"/>
              <a:gd name="connsiteY6" fmla="*/ 807021 h 2166619"/>
              <a:gd name="connsiteX7" fmla="*/ 1761468 w 2456709"/>
              <a:gd name="connsiteY7" fmla="*/ 743750 h 2166619"/>
              <a:gd name="connsiteX8" fmla="*/ 1687651 w 2456709"/>
              <a:gd name="connsiteY8" fmla="*/ 1423162 h 2166619"/>
              <a:gd name="connsiteX9" fmla="*/ 1680119 w 2456709"/>
              <a:gd name="connsiteY9" fmla="*/ 1191168 h 2166619"/>
              <a:gd name="connsiteX10" fmla="*/ 1633419 w 2456709"/>
              <a:gd name="connsiteY10" fmla="*/ 1075171 h 2166619"/>
              <a:gd name="connsiteX11" fmla="*/ 1662042 w 2456709"/>
              <a:gd name="connsiteY11" fmla="*/ 984784 h 2166619"/>
              <a:gd name="connsiteX12" fmla="*/ 1625887 w 2456709"/>
              <a:gd name="connsiteY12" fmla="*/ 957667 h 2166619"/>
              <a:gd name="connsiteX13" fmla="*/ 1761468 w 2456709"/>
              <a:gd name="connsiteY13" fmla="*/ 743750 h 2166619"/>
              <a:gd name="connsiteX14" fmla="*/ 1545748 w 2456709"/>
              <a:gd name="connsiteY14" fmla="*/ 613 h 2166619"/>
              <a:gd name="connsiteX15" fmla="*/ 1274671 w 2456709"/>
              <a:gd name="connsiteY15" fmla="*/ 379829 h 2166619"/>
              <a:gd name="connsiteX16" fmla="*/ 1297433 w 2456709"/>
              <a:gd name="connsiteY16" fmla="*/ 552863 h 2166619"/>
              <a:gd name="connsiteX17" fmla="*/ 1346415 w 2456709"/>
              <a:gd name="connsiteY17" fmla="*/ 595059 h 2166619"/>
              <a:gd name="connsiteX18" fmla="*/ 1367372 w 2456709"/>
              <a:gd name="connsiteY18" fmla="*/ 752432 h 2166619"/>
              <a:gd name="connsiteX19" fmla="*/ 1274686 w 2456709"/>
              <a:gd name="connsiteY19" fmla="*/ 869532 h 2166619"/>
              <a:gd name="connsiteX20" fmla="*/ 959345 w 2456709"/>
              <a:gd name="connsiteY20" fmla="*/ 1000520 h 2166619"/>
              <a:gd name="connsiteX21" fmla="*/ 838918 w 2456709"/>
              <a:gd name="connsiteY21" fmla="*/ 1316294 h 2166619"/>
              <a:gd name="connsiteX22" fmla="*/ 850387 w 2456709"/>
              <a:gd name="connsiteY22" fmla="*/ 1389231 h 2166619"/>
              <a:gd name="connsiteX23" fmla="*/ 741400 w 2456709"/>
              <a:gd name="connsiteY23" fmla="*/ 1570558 h 2166619"/>
              <a:gd name="connsiteX24" fmla="*/ 697265 w 2456709"/>
              <a:gd name="connsiteY24" fmla="*/ 1680275 h 2166619"/>
              <a:gd name="connsiteX25" fmla="*/ 563833 w 2456709"/>
              <a:gd name="connsiteY25" fmla="*/ 1671728 h 2166619"/>
              <a:gd name="connsiteX26" fmla="*/ 366099 w 2456709"/>
              <a:gd name="connsiteY26" fmla="*/ 1578836 h 2166619"/>
              <a:gd name="connsiteX27" fmla="*/ 318787 w 2456709"/>
              <a:gd name="connsiteY27" fmla="*/ 1453889 h 2166619"/>
              <a:gd name="connsiteX28" fmla="*/ 204385 w 2456709"/>
              <a:gd name="connsiteY28" fmla="*/ 1217853 h 2166619"/>
              <a:gd name="connsiteX29" fmla="*/ 191722 w 2456709"/>
              <a:gd name="connsiteY29" fmla="*/ 1409725 h 2166619"/>
              <a:gd name="connsiteX30" fmla="*/ 7382 w 2456709"/>
              <a:gd name="connsiteY30" fmla="*/ 1338578 h 2166619"/>
              <a:gd name="connsiteX31" fmla="*/ 17480 w 2456709"/>
              <a:gd name="connsiteY31" fmla="*/ 1406115 h 2166619"/>
              <a:gd name="connsiteX32" fmla="*/ 41091 w 2456709"/>
              <a:gd name="connsiteY32" fmla="*/ 1503005 h 2166619"/>
              <a:gd name="connsiteX33" fmla="*/ 73994 w 2456709"/>
              <a:gd name="connsiteY33" fmla="*/ 1575361 h 2166619"/>
              <a:gd name="connsiteX34" fmla="*/ 132030 w 2456709"/>
              <a:gd name="connsiteY34" fmla="*/ 1631293 h 2166619"/>
              <a:gd name="connsiteX35" fmla="*/ 273712 w 2456709"/>
              <a:gd name="connsiteY35" fmla="*/ 1741935 h 2166619"/>
              <a:gd name="connsiteX36" fmla="*/ 280648 w 2456709"/>
              <a:gd name="connsiteY36" fmla="*/ 1944801 h 2166619"/>
              <a:gd name="connsiteX37" fmla="*/ 371006 w 2456709"/>
              <a:gd name="connsiteY37" fmla="*/ 1983565 h 2166619"/>
              <a:gd name="connsiteX38" fmla="*/ 464779 w 2456709"/>
              <a:gd name="connsiteY38" fmla="*/ 2027684 h 2166619"/>
              <a:gd name="connsiteX39" fmla="*/ 746098 w 2456709"/>
              <a:gd name="connsiteY39" fmla="*/ 2074878 h 2166619"/>
              <a:gd name="connsiteX40" fmla="*/ 951067 w 2456709"/>
              <a:gd name="connsiteY40" fmla="*/ 2005998 h 2166619"/>
              <a:gd name="connsiteX41" fmla="*/ 956794 w 2456709"/>
              <a:gd name="connsiteY41" fmla="*/ 2137120 h 2166619"/>
              <a:gd name="connsiteX42" fmla="*/ 2191985 w 2456709"/>
              <a:gd name="connsiteY42" fmla="*/ 2139983 h 2166619"/>
              <a:gd name="connsiteX43" fmla="*/ 2415672 w 2456709"/>
              <a:gd name="connsiteY43" fmla="*/ 2147815 h 2166619"/>
              <a:gd name="connsiteX44" fmla="*/ 2456709 w 2456709"/>
              <a:gd name="connsiteY44" fmla="*/ 1865755 h 2166619"/>
              <a:gd name="connsiteX45" fmla="*/ 2456709 w 2456709"/>
              <a:gd name="connsiteY45" fmla="*/ 1684641 h 2166619"/>
              <a:gd name="connsiteX46" fmla="*/ 2453749 w 2456709"/>
              <a:gd name="connsiteY46" fmla="*/ 1508485 h 2166619"/>
              <a:gd name="connsiteX47" fmla="*/ 2440223 w 2456709"/>
              <a:gd name="connsiteY47" fmla="*/ 1390737 h 2166619"/>
              <a:gd name="connsiteX48" fmla="*/ 2375729 w 2456709"/>
              <a:gd name="connsiteY48" fmla="*/ 1183801 h 2166619"/>
              <a:gd name="connsiteX49" fmla="*/ 2342855 w 2456709"/>
              <a:gd name="connsiteY49" fmla="*/ 1049949 h 2166619"/>
              <a:gd name="connsiteX50" fmla="*/ 2216849 w 2456709"/>
              <a:gd name="connsiteY50" fmla="*/ 909625 h 2166619"/>
              <a:gd name="connsiteX51" fmla="*/ 1996340 w 2456709"/>
              <a:gd name="connsiteY51" fmla="*/ 846622 h 2166619"/>
              <a:gd name="connsiteX52" fmla="*/ 1873198 w 2456709"/>
              <a:gd name="connsiteY52" fmla="*/ 806530 h 2166619"/>
              <a:gd name="connsiteX53" fmla="*/ 1744478 w 2456709"/>
              <a:gd name="connsiteY53" fmla="*/ 695291 h 2166619"/>
              <a:gd name="connsiteX54" fmla="*/ 1764076 w 2456709"/>
              <a:gd name="connsiteY54" fmla="*/ 584498 h 2166619"/>
              <a:gd name="connsiteX55" fmla="*/ 1790641 w 2456709"/>
              <a:gd name="connsiteY55" fmla="*/ 540901 h 2166619"/>
              <a:gd name="connsiteX56" fmla="*/ 1821203 w 2456709"/>
              <a:gd name="connsiteY56" fmla="*/ 408317 h 2166619"/>
              <a:gd name="connsiteX57" fmla="*/ 1812227 w 2456709"/>
              <a:gd name="connsiteY57" fmla="*/ 159443 h 2166619"/>
              <a:gd name="connsiteX58" fmla="*/ 1545748 w 2456709"/>
              <a:gd name="connsiteY58" fmla="*/ 613 h 2166619"/>
              <a:gd name="connsiteX0" fmla="*/ 1383346 w 2456709"/>
              <a:gd name="connsiteY0" fmla="*/ 807021 h 2166619"/>
              <a:gd name="connsiteX1" fmla="*/ 1515914 w 2456709"/>
              <a:gd name="connsiteY1" fmla="*/ 966706 h 2166619"/>
              <a:gd name="connsiteX2" fmla="*/ 1484278 w 2456709"/>
              <a:gd name="connsiteY2" fmla="*/ 999848 h 2166619"/>
              <a:gd name="connsiteX3" fmla="*/ 1565627 w 2456709"/>
              <a:gd name="connsiteY3" fmla="*/ 1082703 h 2166619"/>
              <a:gd name="connsiteX4" fmla="*/ 1514407 w 2456709"/>
              <a:gd name="connsiteY4" fmla="*/ 1221297 h 2166619"/>
              <a:gd name="connsiteX5" fmla="*/ 1478252 w 2456709"/>
              <a:gd name="connsiteY5" fmla="*/ 1358385 h 2166619"/>
              <a:gd name="connsiteX6" fmla="*/ 1383346 w 2456709"/>
              <a:gd name="connsiteY6" fmla="*/ 807021 h 2166619"/>
              <a:gd name="connsiteX7" fmla="*/ 1761468 w 2456709"/>
              <a:gd name="connsiteY7" fmla="*/ 743750 h 2166619"/>
              <a:gd name="connsiteX8" fmla="*/ 1687651 w 2456709"/>
              <a:gd name="connsiteY8" fmla="*/ 1423162 h 2166619"/>
              <a:gd name="connsiteX9" fmla="*/ 1680119 w 2456709"/>
              <a:gd name="connsiteY9" fmla="*/ 1191168 h 2166619"/>
              <a:gd name="connsiteX10" fmla="*/ 1633419 w 2456709"/>
              <a:gd name="connsiteY10" fmla="*/ 1075171 h 2166619"/>
              <a:gd name="connsiteX11" fmla="*/ 1662042 w 2456709"/>
              <a:gd name="connsiteY11" fmla="*/ 984784 h 2166619"/>
              <a:gd name="connsiteX12" fmla="*/ 1625887 w 2456709"/>
              <a:gd name="connsiteY12" fmla="*/ 957667 h 2166619"/>
              <a:gd name="connsiteX13" fmla="*/ 1761468 w 2456709"/>
              <a:gd name="connsiteY13" fmla="*/ 743750 h 2166619"/>
              <a:gd name="connsiteX14" fmla="*/ 1545748 w 2456709"/>
              <a:gd name="connsiteY14" fmla="*/ 613 h 2166619"/>
              <a:gd name="connsiteX15" fmla="*/ 1274671 w 2456709"/>
              <a:gd name="connsiteY15" fmla="*/ 379829 h 2166619"/>
              <a:gd name="connsiteX16" fmla="*/ 1297433 w 2456709"/>
              <a:gd name="connsiteY16" fmla="*/ 552863 h 2166619"/>
              <a:gd name="connsiteX17" fmla="*/ 1346415 w 2456709"/>
              <a:gd name="connsiteY17" fmla="*/ 595059 h 2166619"/>
              <a:gd name="connsiteX18" fmla="*/ 1367372 w 2456709"/>
              <a:gd name="connsiteY18" fmla="*/ 752432 h 2166619"/>
              <a:gd name="connsiteX19" fmla="*/ 1274686 w 2456709"/>
              <a:gd name="connsiteY19" fmla="*/ 869532 h 2166619"/>
              <a:gd name="connsiteX20" fmla="*/ 959345 w 2456709"/>
              <a:gd name="connsiteY20" fmla="*/ 1000520 h 2166619"/>
              <a:gd name="connsiteX21" fmla="*/ 838918 w 2456709"/>
              <a:gd name="connsiteY21" fmla="*/ 1316294 h 2166619"/>
              <a:gd name="connsiteX22" fmla="*/ 850387 w 2456709"/>
              <a:gd name="connsiteY22" fmla="*/ 1389231 h 2166619"/>
              <a:gd name="connsiteX23" fmla="*/ 741400 w 2456709"/>
              <a:gd name="connsiteY23" fmla="*/ 1570558 h 2166619"/>
              <a:gd name="connsiteX24" fmla="*/ 697265 w 2456709"/>
              <a:gd name="connsiteY24" fmla="*/ 1680275 h 2166619"/>
              <a:gd name="connsiteX25" fmla="*/ 563833 w 2456709"/>
              <a:gd name="connsiteY25" fmla="*/ 1671728 h 2166619"/>
              <a:gd name="connsiteX26" fmla="*/ 366099 w 2456709"/>
              <a:gd name="connsiteY26" fmla="*/ 1578836 h 2166619"/>
              <a:gd name="connsiteX27" fmla="*/ 318787 w 2456709"/>
              <a:gd name="connsiteY27" fmla="*/ 1453889 h 2166619"/>
              <a:gd name="connsiteX28" fmla="*/ 204385 w 2456709"/>
              <a:gd name="connsiteY28" fmla="*/ 1217853 h 2166619"/>
              <a:gd name="connsiteX29" fmla="*/ 191722 w 2456709"/>
              <a:gd name="connsiteY29" fmla="*/ 1409725 h 2166619"/>
              <a:gd name="connsiteX30" fmla="*/ 7382 w 2456709"/>
              <a:gd name="connsiteY30" fmla="*/ 1338578 h 2166619"/>
              <a:gd name="connsiteX31" fmla="*/ 17480 w 2456709"/>
              <a:gd name="connsiteY31" fmla="*/ 1406115 h 2166619"/>
              <a:gd name="connsiteX32" fmla="*/ 41091 w 2456709"/>
              <a:gd name="connsiteY32" fmla="*/ 1503005 h 2166619"/>
              <a:gd name="connsiteX33" fmla="*/ 73994 w 2456709"/>
              <a:gd name="connsiteY33" fmla="*/ 1575361 h 2166619"/>
              <a:gd name="connsiteX34" fmla="*/ 132030 w 2456709"/>
              <a:gd name="connsiteY34" fmla="*/ 1631293 h 2166619"/>
              <a:gd name="connsiteX35" fmla="*/ 273712 w 2456709"/>
              <a:gd name="connsiteY35" fmla="*/ 1741935 h 2166619"/>
              <a:gd name="connsiteX36" fmla="*/ 280648 w 2456709"/>
              <a:gd name="connsiteY36" fmla="*/ 1944801 h 2166619"/>
              <a:gd name="connsiteX37" fmla="*/ 371006 w 2456709"/>
              <a:gd name="connsiteY37" fmla="*/ 1983565 h 2166619"/>
              <a:gd name="connsiteX38" fmla="*/ 464779 w 2456709"/>
              <a:gd name="connsiteY38" fmla="*/ 2027684 h 2166619"/>
              <a:gd name="connsiteX39" fmla="*/ 746098 w 2456709"/>
              <a:gd name="connsiteY39" fmla="*/ 2074878 h 2166619"/>
              <a:gd name="connsiteX40" fmla="*/ 951067 w 2456709"/>
              <a:gd name="connsiteY40" fmla="*/ 2005998 h 2166619"/>
              <a:gd name="connsiteX41" fmla="*/ 956794 w 2456709"/>
              <a:gd name="connsiteY41" fmla="*/ 2137120 h 2166619"/>
              <a:gd name="connsiteX42" fmla="*/ 2191985 w 2456709"/>
              <a:gd name="connsiteY42" fmla="*/ 2139983 h 2166619"/>
              <a:gd name="connsiteX43" fmla="*/ 2415672 w 2456709"/>
              <a:gd name="connsiteY43" fmla="*/ 2147815 h 2166619"/>
              <a:gd name="connsiteX44" fmla="*/ 2456709 w 2456709"/>
              <a:gd name="connsiteY44" fmla="*/ 1865755 h 2166619"/>
              <a:gd name="connsiteX45" fmla="*/ 2456709 w 2456709"/>
              <a:gd name="connsiteY45" fmla="*/ 1684641 h 2166619"/>
              <a:gd name="connsiteX46" fmla="*/ 2453749 w 2456709"/>
              <a:gd name="connsiteY46" fmla="*/ 1508485 h 2166619"/>
              <a:gd name="connsiteX47" fmla="*/ 2440223 w 2456709"/>
              <a:gd name="connsiteY47" fmla="*/ 1390737 h 2166619"/>
              <a:gd name="connsiteX48" fmla="*/ 2375729 w 2456709"/>
              <a:gd name="connsiteY48" fmla="*/ 1183801 h 2166619"/>
              <a:gd name="connsiteX49" fmla="*/ 2342855 w 2456709"/>
              <a:gd name="connsiteY49" fmla="*/ 1049949 h 2166619"/>
              <a:gd name="connsiteX50" fmla="*/ 2216849 w 2456709"/>
              <a:gd name="connsiteY50" fmla="*/ 909625 h 2166619"/>
              <a:gd name="connsiteX51" fmla="*/ 1996340 w 2456709"/>
              <a:gd name="connsiteY51" fmla="*/ 846622 h 2166619"/>
              <a:gd name="connsiteX52" fmla="*/ 1873198 w 2456709"/>
              <a:gd name="connsiteY52" fmla="*/ 806530 h 2166619"/>
              <a:gd name="connsiteX53" fmla="*/ 1744478 w 2456709"/>
              <a:gd name="connsiteY53" fmla="*/ 695291 h 2166619"/>
              <a:gd name="connsiteX54" fmla="*/ 1764076 w 2456709"/>
              <a:gd name="connsiteY54" fmla="*/ 584498 h 2166619"/>
              <a:gd name="connsiteX55" fmla="*/ 1790641 w 2456709"/>
              <a:gd name="connsiteY55" fmla="*/ 540901 h 2166619"/>
              <a:gd name="connsiteX56" fmla="*/ 1821203 w 2456709"/>
              <a:gd name="connsiteY56" fmla="*/ 408317 h 2166619"/>
              <a:gd name="connsiteX57" fmla="*/ 1812227 w 2456709"/>
              <a:gd name="connsiteY57" fmla="*/ 159443 h 2166619"/>
              <a:gd name="connsiteX58" fmla="*/ 1545748 w 2456709"/>
              <a:gd name="connsiteY58" fmla="*/ 613 h 2166619"/>
              <a:gd name="connsiteX0" fmla="*/ 1383346 w 2456709"/>
              <a:gd name="connsiteY0" fmla="*/ 807021 h 2139983"/>
              <a:gd name="connsiteX1" fmla="*/ 1515914 w 2456709"/>
              <a:gd name="connsiteY1" fmla="*/ 966706 h 2139983"/>
              <a:gd name="connsiteX2" fmla="*/ 1484278 w 2456709"/>
              <a:gd name="connsiteY2" fmla="*/ 999848 h 2139983"/>
              <a:gd name="connsiteX3" fmla="*/ 1565627 w 2456709"/>
              <a:gd name="connsiteY3" fmla="*/ 1082703 h 2139983"/>
              <a:gd name="connsiteX4" fmla="*/ 1514407 w 2456709"/>
              <a:gd name="connsiteY4" fmla="*/ 1221297 h 2139983"/>
              <a:gd name="connsiteX5" fmla="*/ 1478252 w 2456709"/>
              <a:gd name="connsiteY5" fmla="*/ 1358385 h 2139983"/>
              <a:gd name="connsiteX6" fmla="*/ 1383346 w 2456709"/>
              <a:gd name="connsiteY6" fmla="*/ 807021 h 2139983"/>
              <a:gd name="connsiteX7" fmla="*/ 1761468 w 2456709"/>
              <a:gd name="connsiteY7" fmla="*/ 743750 h 2139983"/>
              <a:gd name="connsiteX8" fmla="*/ 1687651 w 2456709"/>
              <a:gd name="connsiteY8" fmla="*/ 1423162 h 2139983"/>
              <a:gd name="connsiteX9" fmla="*/ 1680119 w 2456709"/>
              <a:gd name="connsiteY9" fmla="*/ 1191168 h 2139983"/>
              <a:gd name="connsiteX10" fmla="*/ 1633419 w 2456709"/>
              <a:gd name="connsiteY10" fmla="*/ 1075171 h 2139983"/>
              <a:gd name="connsiteX11" fmla="*/ 1662042 w 2456709"/>
              <a:gd name="connsiteY11" fmla="*/ 984784 h 2139983"/>
              <a:gd name="connsiteX12" fmla="*/ 1625887 w 2456709"/>
              <a:gd name="connsiteY12" fmla="*/ 957667 h 2139983"/>
              <a:gd name="connsiteX13" fmla="*/ 1761468 w 2456709"/>
              <a:gd name="connsiteY13" fmla="*/ 743750 h 2139983"/>
              <a:gd name="connsiteX14" fmla="*/ 1545748 w 2456709"/>
              <a:gd name="connsiteY14" fmla="*/ 613 h 2139983"/>
              <a:gd name="connsiteX15" fmla="*/ 1274671 w 2456709"/>
              <a:gd name="connsiteY15" fmla="*/ 379829 h 2139983"/>
              <a:gd name="connsiteX16" fmla="*/ 1297433 w 2456709"/>
              <a:gd name="connsiteY16" fmla="*/ 552863 h 2139983"/>
              <a:gd name="connsiteX17" fmla="*/ 1346415 w 2456709"/>
              <a:gd name="connsiteY17" fmla="*/ 595059 h 2139983"/>
              <a:gd name="connsiteX18" fmla="*/ 1367372 w 2456709"/>
              <a:gd name="connsiteY18" fmla="*/ 752432 h 2139983"/>
              <a:gd name="connsiteX19" fmla="*/ 1274686 w 2456709"/>
              <a:gd name="connsiteY19" fmla="*/ 869532 h 2139983"/>
              <a:gd name="connsiteX20" fmla="*/ 959345 w 2456709"/>
              <a:gd name="connsiteY20" fmla="*/ 1000520 h 2139983"/>
              <a:gd name="connsiteX21" fmla="*/ 838918 w 2456709"/>
              <a:gd name="connsiteY21" fmla="*/ 1316294 h 2139983"/>
              <a:gd name="connsiteX22" fmla="*/ 850387 w 2456709"/>
              <a:gd name="connsiteY22" fmla="*/ 1389231 h 2139983"/>
              <a:gd name="connsiteX23" fmla="*/ 741400 w 2456709"/>
              <a:gd name="connsiteY23" fmla="*/ 1570558 h 2139983"/>
              <a:gd name="connsiteX24" fmla="*/ 697265 w 2456709"/>
              <a:gd name="connsiteY24" fmla="*/ 1680275 h 2139983"/>
              <a:gd name="connsiteX25" fmla="*/ 563833 w 2456709"/>
              <a:gd name="connsiteY25" fmla="*/ 1671728 h 2139983"/>
              <a:gd name="connsiteX26" fmla="*/ 366099 w 2456709"/>
              <a:gd name="connsiteY26" fmla="*/ 1578836 h 2139983"/>
              <a:gd name="connsiteX27" fmla="*/ 318787 w 2456709"/>
              <a:gd name="connsiteY27" fmla="*/ 1453889 h 2139983"/>
              <a:gd name="connsiteX28" fmla="*/ 204385 w 2456709"/>
              <a:gd name="connsiteY28" fmla="*/ 1217853 h 2139983"/>
              <a:gd name="connsiteX29" fmla="*/ 191722 w 2456709"/>
              <a:gd name="connsiteY29" fmla="*/ 1409725 h 2139983"/>
              <a:gd name="connsiteX30" fmla="*/ 7382 w 2456709"/>
              <a:gd name="connsiteY30" fmla="*/ 1338578 h 2139983"/>
              <a:gd name="connsiteX31" fmla="*/ 17480 w 2456709"/>
              <a:gd name="connsiteY31" fmla="*/ 1406115 h 2139983"/>
              <a:gd name="connsiteX32" fmla="*/ 41091 w 2456709"/>
              <a:gd name="connsiteY32" fmla="*/ 1503005 h 2139983"/>
              <a:gd name="connsiteX33" fmla="*/ 73994 w 2456709"/>
              <a:gd name="connsiteY33" fmla="*/ 1575361 h 2139983"/>
              <a:gd name="connsiteX34" fmla="*/ 132030 w 2456709"/>
              <a:gd name="connsiteY34" fmla="*/ 1631293 h 2139983"/>
              <a:gd name="connsiteX35" fmla="*/ 273712 w 2456709"/>
              <a:gd name="connsiteY35" fmla="*/ 1741935 h 2139983"/>
              <a:gd name="connsiteX36" fmla="*/ 280648 w 2456709"/>
              <a:gd name="connsiteY36" fmla="*/ 1944801 h 2139983"/>
              <a:gd name="connsiteX37" fmla="*/ 371006 w 2456709"/>
              <a:gd name="connsiteY37" fmla="*/ 1983565 h 2139983"/>
              <a:gd name="connsiteX38" fmla="*/ 464779 w 2456709"/>
              <a:gd name="connsiteY38" fmla="*/ 2027684 h 2139983"/>
              <a:gd name="connsiteX39" fmla="*/ 746098 w 2456709"/>
              <a:gd name="connsiteY39" fmla="*/ 2074878 h 2139983"/>
              <a:gd name="connsiteX40" fmla="*/ 951067 w 2456709"/>
              <a:gd name="connsiteY40" fmla="*/ 2005998 h 2139983"/>
              <a:gd name="connsiteX41" fmla="*/ 956794 w 2456709"/>
              <a:gd name="connsiteY41" fmla="*/ 2137120 h 2139983"/>
              <a:gd name="connsiteX42" fmla="*/ 2191985 w 2456709"/>
              <a:gd name="connsiteY42" fmla="*/ 2139983 h 2139983"/>
              <a:gd name="connsiteX43" fmla="*/ 2456709 w 2456709"/>
              <a:gd name="connsiteY43" fmla="*/ 1865755 h 2139983"/>
              <a:gd name="connsiteX44" fmla="*/ 2456709 w 2456709"/>
              <a:gd name="connsiteY44" fmla="*/ 1684641 h 2139983"/>
              <a:gd name="connsiteX45" fmla="*/ 2453749 w 2456709"/>
              <a:gd name="connsiteY45" fmla="*/ 1508485 h 2139983"/>
              <a:gd name="connsiteX46" fmla="*/ 2440223 w 2456709"/>
              <a:gd name="connsiteY46" fmla="*/ 1390737 h 2139983"/>
              <a:gd name="connsiteX47" fmla="*/ 2375729 w 2456709"/>
              <a:gd name="connsiteY47" fmla="*/ 1183801 h 2139983"/>
              <a:gd name="connsiteX48" fmla="*/ 2342855 w 2456709"/>
              <a:gd name="connsiteY48" fmla="*/ 1049949 h 2139983"/>
              <a:gd name="connsiteX49" fmla="*/ 2216849 w 2456709"/>
              <a:gd name="connsiteY49" fmla="*/ 909625 h 2139983"/>
              <a:gd name="connsiteX50" fmla="*/ 1996340 w 2456709"/>
              <a:gd name="connsiteY50" fmla="*/ 846622 h 2139983"/>
              <a:gd name="connsiteX51" fmla="*/ 1873198 w 2456709"/>
              <a:gd name="connsiteY51" fmla="*/ 806530 h 2139983"/>
              <a:gd name="connsiteX52" fmla="*/ 1744478 w 2456709"/>
              <a:gd name="connsiteY52" fmla="*/ 695291 h 2139983"/>
              <a:gd name="connsiteX53" fmla="*/ 1764076 w 2456709"/>
              <a:gd name="connsiteY53" fmla="*/ 584498 h 2139983"/>
              <a:gd name="connsiteX54" fmla="*/ 1790641 w 2456709"/>
              <a:gd name="connsiteY54" fmla="*/ 540901 h 2139983"/>
              <a:gd name="connsiteX55" fmla="*/ 1821203 w 2456709"/>
              <a:gd name="connsiteY55" fmla="*/ 408317 h 2139983"/>
              <a:gd name="connsiteX56" fmla="*/ 1812227 w 2456709"/>
              <a:gd name="connsiteY56" fmla="*/ 159443 h 2139983"/>
              <a:gd name="connsiteX57" fmla="*/ 1545748 w 2456709"/>
              <a:gd name="connsiteY57" fmla="*/ 613 h 2139983"/>
              <a:gd name="connsiteX0" fmla="*/ 1383346 w 2485504"/>
              <a:gd name="connsiteY0" fmla="*/ 807021 h 2149508"/>
              <a:gd name="connsiteX1" fmla="*/ 1515914 w 2485504"/>
              <a:gd name="connsiteY1" fmla="*/ 966706 h 2149508"/>
              <a:gd name="connsiteX2" fmla="*/ 1484278 w 2485504"/>
              <a:gd name="connsiteY2" fmla="*/ 999848 h 2149508"/>
              <a:gd name="connsiteX3" fmla="*/ 1565627 w 2485504"/>
              <a:gd name="connsiteY3" fmla="*/ 1082703 h 2149508"/>
              <a:gd name="connsiteX4" fmla="*/ 1514407 w 2485504"/>
              <a:gd name="connsiteY4" fmla="*/ 1221297 h 2149508"/>
              <a:gd name="connsiteX5" fmla="*/ 1478252 w 2485504"/>
              <a:gd name="connsiteY5" fmla="*/ 1358385 h 2149508"/>
              <a:gd name="connsiteX6" fmla="*/ 1383346 w 2485504"/>
              <a:gd name="connsiteY6" fmla="*/ 807021 h 2149508"/>
              <a:gd name="connsiteX7" fmla="*/ 1761468 w 2485504"/>
              <a:gd name="connsiteY7" fmla="*/ 743750 h 2149508"/>
              <a:gd name="connsiteX8" fmla="*/ 1687651 w 2485504"/>
              <a:gd name="connsiteY8" fmla="*/ 1423162 h 2149508"/>
              <a:gd name="connsiteX9" fmla="*/ 1680119 w 2485504"/>
              <a:gd name="connsiteY9" fmla="*/ 1191168 h 2149508"/>
              <a:gd name="connsiteX10" fmla="*/ 1633419 w 2485504"/>
              <a:gd name="connsiteY10" fmla="*/ 1075171 h 2149508"/>
              <a:gd name="connsiteX11" fmla="*/ 1662042 w 2485504"/>
              <a:gd name="connsiteY11" fmla="*/ 984784 h 2149508"/>
              <a:gd name="connsiteX12" fmla="*/ 1625887 w 2485504"/>
              <a:gd name="connsiteY12" fmla="*/ 957667 h 2149508"/>
              <a:gd name="connsiteX13" fmla="*/ 1761468 w 2485504"/>
              <a:gd name="connsiteY13" fmla="*/ 743750 h 2149508"/>
              <a:gd name="connsiteX14" fmla="*/ 1545748 w 2485504"/>
              <a:gd name="connsiteY14" fmla="*/ 613 h 2149508"/>
              <a:gd name="connsiteX15" fmla="*/ 1274671 w 2485504"/>
              <a:gd name="connsiteY15" fmla="*/ 379829 h 2149508"/>
              <a:gd name="connsiteX16" fmla="*/ 1297433 w 2485504"/>
              <a:gd name="connsiteY16" fmla="*/ 552863 h 2149508"/>
              <a:gd name="connsiteX17" fmla="*/ 1346415 w 2485504"/>
              <a:gd name="connsiteY17" fmla="*/ 595059 h 2149508"/>
              <a:gd name="connsiteX18" fmla="*/ 1367372 w 2485504"/>
              <a:gd name="connsiteY18" fmla="*/ 752432 h 2149508"/>
              <a:gd name="connsiteX19" fmla="*/ 1274686 w 2485504"/>
              <a:gd name="connsiteY19" fmla="*/ 869532 h 2149508"/>
              <a:gd name="connsiteX20" fmla="*/ 959345 w 2485504"/>
              <a:gd name="connsiteY20" fmla="*/ 1000520 h 2149508"/>
              <a:gd name="connsiteX21" fmla="*/ 838918 w 2485504"/>
              <a:gd name="connsiteY21" fmla="*/ 1316294 h 2149508"/>
              <a:gd name="connsiteX22" fmla="*/ 850387 w 2485504"/>
              <a:gd name="connsiteY22" fmla="*/ 1389231 h 2149508"/>
              <a:gd name="connsiteX23" fmla="*/ 741400 w 2485504"/>
              <a:gd name="connsiteY23" fmla="*/ 1570558 h 2149508"/>
              <a:gd name="connsiteX24" fmla="*/ 697265 w 2485504"/>
              <a:gd name="connsiteY24" fmla="*/ 1680275 h 2149508"/>
              <a:gd name="connsiteX25" fmla="*/ 563833 w 2485504"/>
              <a:gd name="connsiteY25" fmla="*/ 1671728 h 2149508"/>
              <a:gd name="connsiteX26" fmla="*/ 366099 w 2485504"/>
              <a:gd name="connsiteY26" fmla="*/ 1578836 h 2149508"/>
              <a:gd name="connsiteX27" fmla="*/ 318787 w 2485504"/>
              <a:gd name="connsiteY27" fmla="*/ 1453889 h 2149508"/>
              <a:gd name="connsiteX28" fmla="*/ 204385 w 2485504"/>
              <a:gd name="connsiteY28" fmla="*/ 1217853 h 2149508"/>
              <a:gd name="connsiteX29" fmla="*/ 191722 w 2485504"/>
              <a:gd name="connsiteY29" fmla="*/ 1409725 h 2149508"/>
              <a:gd name="connsiteX30" fmla="*/ 7382 w 2485504"/>
              <a:gd name="connsiteY30" fmla="*/ 1338578 h 2149508"/>
              <a:gd name="connsiteX31" fmla="*/ 17480 w 2485504"/>
              <a:gd name="connsiteY31" fmla="*/ 1406115 h 2149508"/>
              <a:gd name="connsiteX32" fmla="*/ 41091 w 2485504"/>
              <a:gd name="connsiteY32" fmla="*/ 1503005 h 2149508"/>
              <a:gd name="connsiteX33" fmla="*/ 73994 w 2485504"/>
              <a:gd name="connsiteY33" fmla="*/ 1575361 h 2149508"/>
              <a:gd name="connsiteX34" fmla="*/ 132030 w 2485504"/>
              <a:gd name="connsiteY34" fmla="*/ 1631293 h 2149508"/>
              <a:gd name="connsiteX35" fmla="*/ 273712 w 2485504"/>
              <a:gd name="connsiteY35" fmla="*/ 1741935 h 2149508"/>
              <a:gd name="connsiteX36" fmla="*/ 280648 w 2485504"/>
              <a:gd name="connsiteY36" fmla="*/ 1944801 h 2149508"/>
              <a:gd name="connsiteX37" fmla="*/ 371006 w 2485504"/>
              <a:gd name="connsiteY37" fmla="*/ 1983565 h 2149508"/>
              <a:gd name="connsiteX38" fmla="*/ 464779 w 2485504"/>
              <a:gd name="connsiteY38" fmla="*/ 2027684 h 2149508"/>
              <a:gd name="connsiteX39" fmla="*/ 746098 w 2485504"/>
              <a:gd name="connsiteY39" fmla="*/ 2074878 h 2149508"/>
              <a:gd name="connsiteX40" fmla="*/ 951067 w 2485504"/>
              <a:gd name="connsiteY40" fmla="*/ 2005998 h 2149508"/>
              <a:gd name="connsiteX41" fmla="*/ 956794 w 2485504"/>
              <a:gd name="connsiteY41" fmla="*/ 2137120 h 2149508"/>
              <a:gd name="connsiteX42" fmla="*/ 2353910 w 2485504"/>
              <a:gd name="connsiteY42" fmla="*/ 2149508 h 2149508"/>
              <a:gd name="connsiteX43" fmla="*/ 2456709 w 2485504"/>
              <a:gd name="connsiteY43" fmla="*/ 1865755 h 2149508"/>
              <a:gd name="connsiteX44" fmla="*/ 2456709 w 2485504"/>
              <a:gd name="connsiteY44" fmla="*/ 1684641 h 2149508"/>
              <a:gd name="connsiteX45" fmla="*/ 2453749 w 2485504"/>
              <a:gd name="connsiteY45" fmla="*/ 1508485 h 2149508"/>
              <a:gd name="connsiteX46" fmla="*/ 2440223 w 2485504"/>
              <a:gd name="connsiteY46" fmla="*/ 1390737 h 2149508"/>
              <a:gd name="connsiteX47" fmla="*/ 2375729 w 2485504"/>
              <a:gd name="connsiteY47" fmla="*/ 1183801 h 2149508"/>
              <a:gd name="connsiteX48" fmla="*/ 2342855 w 2485504"/>
              <a:gd name="connsiteY48" fmla="*/ 1049949 h 2149508"/>
              <a:gd name="connsiteX49" fmla="*/ 2216849 w 2485504"/>
              <a:gd name="connsiteY49" fmla="*/ 909625 h 2149508"/>
              <a:gd name="connsiteX50" fmla="*/ 1996340 w 2485504"/>
              <a:gd name="connsiteY50" fmla="*/ 846622 h 2149508"/>
              <a:gd name="connsiteX51" fmla="*/ 1873198 w 2485504"/>
              <a:gd name="connsiteY51" fmla="*/ 806530 h 2149508"/>
              <a:gd name="connsiteX52" fmla="*/ 1744478 w 2485504"/>
              <a:gd name="connsiteY52" fmla="*/ 695291 h 2149508"/>
              <a:gd name="connsiteX53" fmla="*/ 1764076 w 2485504"/>
              <a:gd name="connsiteY53" fmla="*/ 584498 h 2149508"/>
              <a:gd name="connsiteX54" fmla="*/ 1790641 w 2485504"/>
              <a:gd name="connsiteY54" fmla="*/ 540901 h 2149508"/>
              <a:gd name="connsiteX55" fmla="*/ 1821203 w 2485504"/>
              <a:gd name="connsiteY55" fmla="*/ 408317 h 2149508"/>
              <a:gd name="connsiteX56" fmla="*/ 1812227 w 2485504"/>
              <a:gd name="connsiteY56" fmla="*/ 159443 h 2149508"/>
              <a:gd name="connsiteX57" fmla="*/ 1545748 w 2485504"/>
              <a:gd name="connsiteY57" fmla="*/ 613 h 2149508"/>
              <a:gd name="connsiteX0" fmla="*/ 1383346 w 2504195"/>
              <a:gd name="connsiteY0" fmla="*/ 807021 h 2139983"/>
              <a:gd name="connsiteX1" fmla="*/ 1515914 w 2504195"/>
              <a:gd name="connsiteY1" fmla="*/ 966706 h 2139983"/>
              <a:gd name="connsiteX2" fmla="*/ 1484278 w 2504195"/>
              <a:gd name="connsiteY2" fmla="*/ 999848 h 2139983"/>
              <a:gd name="connsiteX3" fmla="*/ 1565627 w 2504195"/>
              <a:gd name="connsiteY3" fmla="*/ 1082703 h 2139983"/>
              <a:gd name="connsiteX4" fmla="*/ 1514407 w 2504195"/>
              <a:gd name="connsiteY4" fmla="*/ 1221297 h 2139983"/>
              <a:gd name="connsiteX5" fmla="*/ 1478252 w 2504195"/>
              <a:gd name="connsiteY5" fmla="*/ 1358385 h 2139983"/>
              <a:gd name="connsiteX6" fmla="*/ 1383346 w 2504195"/>
              <a:gd name="connsiteY6" fmla="*/ 807021 h 2139983"/>
              <a:gd name="connsiteX7" fmla="*/ 1761468 w 2504195"/>
              <a:gd name="connsiteY7" fmla="*/ 743750 h 2139983"/>
              <a:gd name="connsiteX8" fmla="*/ 1687651 w 2504195"/>
              <a:gd name="connsiteY8" fmla="*/ 1423162 h 2139983"/>
              <a:gd name="connsiteX9" fmla="*/ 1680119 w 2504195"/>
              <a:gd name="connsiteY9" fmla="*/ 1191168 h 2139983"/>
              <a:gd name="connsiteX10" fmla="*/ 1633419 w 2504195"/>
              <a:gd name="connsiteY10" fmla="*/ 1075171 h 2139983"/>
              <a:gd name="connsiteX11" fmla="*/ 1662042 w 2504195"/>
              <a:gd name="connsiteY11" fmla="*/ 984784 h 2139983"/>
              <a:gd name="connsiteX12" fmla="*/ 1625887 w 2504195"/>
              <a:gd name="connsiteY12" fmla="*/ 957667 h 2139983"/>
              <a:gd name="connsiteX13" fmla="*/ 1761468 w 2504195"/>
              <a:gd name="connsiteY13" fmla="*/ 743750 h 2139983"/>
              <a:gd name="connsiteX14" fmla="*/ 1545748 w 2504195"/>
              <a:gd name="connsiteY14" fmla="*/ 613 h 2139983"/>
              <a:gd name="connsiteX15" fmla="*/ 1274671 w 2504195"/>
              <a:gd name="connsiteY15" fmla="*/ 379829 h 2139983"/>
              <a:gd name="connsiteX16" fmla="*/ 1297433 w 2504195"/>
              <a:gd name="connsiteY16" fmla="*/ 552863 h 2139983"/>
              <a:gd name="connsiteX17" fmla="*/ 1346415 w 2504195"/>
              <a:gd name="connsiteY17" fmla="*/ 595059 h 2139983"/>
              <a:gd name="connsiteX18" fmla="*/ 1367372 w 2504195"/>
              <a:gd name="connsiteY18" fmla="*/ 752432 h 2139983"/>
              <a:gd name="connsiteX19" fmla="*/ 1274686 w 2504195"/>
              <a:gd name="connsiteY19" fmla="*/ 869532 h 2139983"/>
              <a:gd name="connsiteX20" fmla="*/ 959345 w 2504195"/>
              <a:gd name="connsiteY20" fmla="*/ 1000520 h 2139983"/>
              <a:gd name="connsiteX21" fmla="*/ 838918 w 2504195"/>
              <a:gd name="connsiteY21" fmla="*/ 1316294 h 2139983"/>
              <a:gd name="connsiteX22" fmla="*/ 850387 w 2504195"/>
              <a:gd name="connsiteY22" fmla="*/ 1389231 h 2139983"/>
              <a:gd name="connsiteX23" fmla="*/ 741400 w 2504195"/>
              <a:gd name="connsiteY23" fmla="*/ 1570558 h 2139983"/>
              <a:gd name="connsiteX24" fmla="*/ 697265 w 2504195"/>
              <a:gd name="connsiteY24" fmla="*/ 1680275 h 2139983"/>
              <a:gd name="connsiteX25" fmla="*/ 563833 w 2504195"/>
              <a:gd name="connsiteY25" fmla="*/ 1671728 h 2139983"/>
              <a:gd name="connsiteX26" fmla="*/ 366099 w 2504195"/>
              <a:gd name="connsiteY26" fmla="*/ 1578836 h 2139983"/>
              <a:gd name="connsiteX27" fmla="*/ 318787 w 2504195"/>
              <a:gd name="connsiteY27" fmla="*/ 1453889 h 2139983"/>
              <a:gd name="connsiteX28" fmla="*/ 204385 w 2504195"/>
              <a:gd name="connsiteY28" fmla="*/ 1217853 h 2139983"/>
              <a:gd name="connsiteX29" fmla="*/ 191722 w 2504195"/>
              <a:gd name="connsiteY29" fmla="*/ 1409725 h 2139983"/>
              <a:gd name="connsiteX30" fmla="*/ 7382 w 2504195"/>
              <a:gd name="connsiteY30" fmla="*/ 1338578 h 2139983"/>
              <a:gd name="connsiteX31" fmla="*/ 17480 w 2504195"/>
              <a:gd name="connsiteY31" fmla="*/ 1406115 h 2139983"/>
              <a:gd name="connsiteX32" fmla="*/ 41091 w 2504195"/>
              <a:gd name="connsiteY32" fmla="*/ 1503005 h 2139983"/>
              <a:gd name="connsiteX33" fmla="*/ 73994 w 2504195"/>
              <a:gd name="connsiteY33" fmla="*/ 1575361 h 2139983"/>
              <a:gd name="connsiteX34" fmla="*/ 132030 w 2504195"/>
              <a:gd name="connsiteY34" fmla="*/ 1631293 h 2139983"/>
              <a:gd name="connsiteX35" fmla="*/ 273712 w 2504195"/>
              <a:gd name="connsiteY35" fmla="*/ 1741935 h 2139983"/>
              <a:gd name="connsiteX36" fmla="*/ 280648 w 2504195"/>
              <a:gd name="connsiteY36" fmla="*/ 1944801 h 2139983"/>
              <a:gd name="connsiteX37" fmla="*/ 371006 w 2504195"/>
              <a:gd name="connsiteY37" fmla="*/ 1983565 h 2139983"/>
              <a:gd name="connsiteX38" fmla="*/ 464779 w 2504195"/>
              <a:gd name="connsiteY38" fmla="*/ 2027684 h 2139983"/>
              <a:gd name="connsiteX39" fmla="*/ 746098 w 2504195"/>
              <a:gd name="connsiteY39" fmla="*/ 2074878 h 2139983"/>
              <a:gd name="connsiteX40" fmla="*/ 951067 w 2504195"/>
              <a:gd name="connsiteY40" fmla="*/ 2005998 h 2139983"/>
              <a:gd name="connsiteX41" fmla="*/ 956794 w 2504195"/>
              <a:gd name="connsiteY41" fmla="*/ 2137120 h 2139983"/>
              <a:gd name="connsiteX42" fmla="*/ 2382485 w 2504195"/>
              <a:gd name="connsiteY42" fmla="*/ 2139983 h 2139983"/>
              <a:gd name="connsiteX43" fmla="*/ 2456709 w 2504195"/>
              <a:gd name="connsiteY43" fmla="*/ 1865755 h 2139983"/>
              <a:gd name="connsiteX44" fmla="*/ 2456709 w 2504195"/>
              <a:gd name="connsiteY44" fmla="*/ 1684641 h 2139983"/>
              <a:gd name="connsiteX45" fmla="*/ 2453749 w 2504195"/>
              <a:gd name="connsiteY45" fmla="*/ 1508485 h 2139983"/>
              <a:gd name="connsiteX46" fmla="*/ 2440223 w 2504195"/>
              <a:gd name="connsiteY46" fmla="*/ 1390737 h 2139983"/>
              <a:gd name="connsiteX47" fmla="*/ 2375729 w 2504195"/>
              <a:gd name="connsiteY47" fmla="*/ 1183801 h 2139983"/>
              <a:gd name="connsiteX48" fmla="*/ 2342855 w 2504195"/>
              <a:gd name="connsiteY48" fmla="*/ 1049949 h 2139983"/>
              <a:gd name="connsiteX49" fmla="*/ 2216849 w 2504195"/>
              <a:gd name="connsiteY49" fmla="*/ 909625 h 2139983"/>
              <a:gd name="connsiteX50" fmla="*/ 1996340 w 2504195"/>
              <a:gd name="connsiteY50" fmla="*/ 846622 h 2139983"/>
              <a:gd name="connsiteX51" fmla="*/ 1873198 w 2504195"/>
              <a:gd name="connsiteY51" fmla="*/ 806530 h 2139983"/>
              <a:gd name="connsiteX52" fmla="*/ 1744478 w 2504195"/>
              <a:gd name="connsiteY52" fmla="*/ 695291 h 2139983"/>
              <a:gd name="connsiteX53" fmla="*/ 1764076 w 2504195"/>
              <a:gd name="connsiteY53" fmla="*/ 584498 h 2139983"/>
              <a:gd name="connsiteX54" fmla="*/ 1790641 w 2504195"/>
              <a:gd name="connsiteY54" fmla="*/ 540901 h 2139983"/>
              <a:gd name="connsiteX55" fmla="*/ 1821203 w 2504195"/>
              <a:gd name="connsiteY55" fmla="*/ 408317 h 2139983"/>
              <a:gd name="connsiteX56" fmla="*/ 1812227 w 2504195"/>
              <a:gd name="connsiteY56" fmla="*/ 159443 h 2139983"/>
              <a:gd name="connsiteX57" fmla="*/ 1545748 w 2504195"/>
              <a:gd name="connsiteY57" fmla="*/ 613 h 2139983"/>
              <a:gd name="connsiteX0" fmla="*/ 1383346 w 2456709"/>
              <a:gd name="connsiteY0" fmla="*/ 807021 h 2139983"/>
              <a:gd name="connsiteX1" fmla="*/ 1515914 w 2456709"/>
              <a:gd name="connsiteY1" fmla="*/ 966706 h 2139983"/>
              <a:gd name="connsiteX2" fmla="*/ 1484278 w 2456709"/>
              <a:gd name="connsiteY2" fmla="*/ 999848 h 2139983"/>
              <a:gd name="connsiteX3" fmla="*/ 1565627 w 2456709"/>
              <a:gd name="connsiteY3" fmla="*/ 1082703 h 2139983"/>
              <a:gd name="connsiteX4" fmla="*/ 1514407 w 2456709"/>
              <a:gd name="connsiteY4" fmla="*/ 1221297 h 2139983"/>
              <a:gd name="connsiteX5" fmla="*/ 1478252 w 2456709"/>
              <a:gd name="connsiteY5" fmla="*/ 1358385 h 2139983"/>
              <a:gd name="connsiteX6" fmla="*/ 1383346 w 2456709"/>
              <a:gd name="connsiteY6" fmla="*/ 807021 h 2139983"/>
              <a:gd name="connsiteX7" fmla="*/ 1761468 w 2456709"/>
              <a:gd name="connsiteY7" fmla="*/ 743750 h 2139983"/>
              <a:gd name="connsiteX8" fmla="*/ 1687651 w 2456709"/>
              <a:gd name="connsiteY8" fmla="*/ 1423162 h 2139983"/>
              <a:gd name="connsiteX9" fmla="*/ 1680119 w 2456709"/>
              <a:gd name="connsiteY9" fmla="*/ 1191168 h 2139983"/>
              <a:gd name="connsiteX10" fmla="*/ 1633419 w 2456709"/>
              <a:gd name="connsiteY10" fmla="*/ 1075171 h 2139983"/>
              <a:gd name="connsiteX11" fmla="*/ 1662042 w 2456709"/>
              <a:gd name="connsiteY11" fmla="*/ 984784 h 2139983"/>
              <a:gd name="connsiteX12" fmla="*/ 1625887 w 2456709"/>
              <a:gd name="connsiteY12" fmla="*/ 957667 h 2139983"/>
              <a:gd name="connsiteX13" fmla="*/ 1761468 w 2456709"/>
              <a:gd name="connsiteY13" fmla="*/ 743750 h 2139983"/>
              <a:gd name="connsiteX14" fmla="*/ 1545748 w 2456709"/>
              <a:gd name="connsiteY14" fmla="*/ 613 h 2139983"/>
              <a:gd name="connsiteX15" fmla="*/ 1274671 w 2456709"/>
              <a:gd name="connsiteY15" fmla="*/ 379829 h 2139983"/>
              <a:gd name="connsiteX16" fmla="*/ 1297433 w 2456709"/>
              <a:gd name="connsiteY16" fmla="*/ 552863 h 2139983"/>
              <a:gd name="connsiteX17" fmla="*/ 1346415 w 2456709"/>
              <a:gd name="connsiteY17" fmla="*/ 595059 h 2139983"/>
              <a:gd name="connsiteX18" fmla="*/ 1367372 w 2456709"/>
              <a:gd name="connsiteY18" fmla="*/ 752432 h 2139983"/>
              <a:gd name="connsiteX19" fmla="*/ 1274686 w 2456709"/>
              <a:gd name="connsiteY19" fmla="*/ 869532 h 2139983"/>
              <a:gd name="connsiteX20" fmla="*/ 959345 w 2456709"/>
              <a:gd name="connsiteY20" fmla="*/ 1000520 h 2139983"/>
              <a:gd name="connsiteX21" fmla="*/ 838918 w 2456709"/>
              <a:gd name="connsiteY21" fmla="*/ 1316294 h 2139983"/>
              <a:gd name="connsiteX22" fmla="*/ 850387 w 2456709"/>
              <a:gd name="connsiteY22" fmla="*/ 1389231 h 2139983"/>
              <a:gd name="connsiteX23" fmla="*/ 741400 w 2456709"/>
              <a:gd name="connsiteY23" fmla="*/ 1570558 h 2139983"/>
              <a:gd name="connsiteX24" fmla="*/ 697265 w 2456709"/>
              <a:gd name="connsiteY24" fmla="*/ 1680275 h 2139983"/>
              <a:gd name="connsiteX25" fmla="*/ 563833 w 2456709"/>
              <a:gd name="connsiteY25" fmla="*/ 1671728 h 2139983"/>
              <a:gd name="connsiteX26" fmla="*/ 366099 w 2456709"/>
              <a:gd name="connsiteY26" fmla="*/ 1578836 h 2139983"/>
              <a:gd name="connsiteX27" fmla="*/ 318787 w 2456709"/>
              <a:gd name="connsiteY27" fmla="*/ 1453889 h 2139983"/>
              <a:gd name="connsiteX28" fmla="*/ 204385 w 2456709"/>
              <a:gd name="connsiteY28" fmla="*/ 1217853 h 2139983"/>
              <a:gd name="connsiteX29" fmla="*/ 191722 w 2456709"/>
              <a:gd name="connsiteY29" fmla="*/ 1409725 h 2139983"/>
              <a:gd name="connsiteX30" fmla="*/ 7382 w 2456709"/>
              <a:gd name="connsiteY30" fmla="*/ 1338578 h 2139983"/>
              <a:gd name="connsiteX31" fmla="*/ 17480 w 2456709"/>
              <a:gd name="connsiteY31" fmla="*/ 1406115 h 2139983"/>
              <a:gd name="connsiteX32" fmla="*/ 41091 w 2456709"/>
              <a:gd name="connsiteY32" fmla="*/ 1503005 h 2139983"/>
              <a:gd name="connsiteX33" fmla="*/ 73994 w 2456709"/>
              <a:gd name="connsiteY33" fmla="*/ 1575361 h 2139983"/>
              <a:gd name="connsiteX34" fmla="*/ 132030 w 2456709"/>
              <a:gd name="connsiteY34" fmla="*/ 1631293 h 2139983"/>
              <a:gd name="connsiteX35" fmla="*/ 273712 w 2456709"/>
              <a:gd name="connsiteY35" fmla="*/ 1741935 h 2139983"/>
              <a:gd name="connsiteX36" fmla="*/ 280648 w 2456709"/>
              <a:gd name="connsiteY36" fmla="*/ 1944801 h 2139983"/>
              <a:gd name="connsiteX37" fmla="*/ 371006 w 2456709"/>
              <a:gd name="connsiteY37" fmla="*/ 1983565 h 2139983"/>
              <a:gd name="connsiteX38" fmla="*/ 464779 w 2456709"/>
              <a:gd name="connsiteY38" fmla="*/ 2027684 h 2139983"/>
              <a:gd name="connsiteX39" fmla="*/ 746098 w 2456709"/>
              <a:gd name="connsiteY39" fmla="*/ 2074878 h 2139983"/>
              <a:gd name="connsiteX40" fmla="*/ 951067 w 2456709"/>
              <a:gd name="connsiteY40" fmla="*/ 2005998 h 2139983"/>
              <a:gd name="connsiteX41" fmla="*/ 956794 w 2456709"/>
              <a:gd name="connsiteY41" fmla="*/ 2137120 h 2139983"/>
              <a:gd name="connsiteX42" fmla="*/ 2382485 w 2456709"/>
              <a:gd name="connsiteY42" fmla="*/ 2139983 h 2139983"/>
              <a:gd name="connsiteX43" fmla="*/ 2456709 w 2456709"/>
              <a:gd name="connsiteY43" fmla="*/ 1865755 h 2139983"/>
              <a:gd name="connsiteX44" fmla="*/ 2456709 w 2456709"/>
              <a:gd name="connsiteY44" fmla="*/ 1684641 h 2139983"/>
              <a:gd name="connsiteX45" fmla="*/ 2453749 w 2456709"/>
              <a:gd name="connsiteY45" fmla="*/ 1508485 h 2139983"/>
              <a:gd name="connsiteX46" fmla="*/ 2440223 w 2456709"/>
              <a:gd name="connsiteY46" fmla="*/ 1390737 h 2139983"/>
              <a:gd name="connsiteX47" fmla="*/ 2375729 w 2456709"/>
              <a:gd name="connsiteY47" fmla="*/ 1183801 h 2139983"/>
              <a:gd name="connsiteX48" fmla="*/ 2342855 w 2456709"/>
              <a:gd name="connsiteY48" fmla="*/ 1049949 h 2139983"/>
              <a:gd name="connsiteX49" fmla="*/ 2216849 w 2456709"/>
              <a:gd name="connsiteY49" fmla="*/ 909625 h 2139983"/>
              <a:gd name="connsiteX50" fmla="*/ 1996340 w 2456709"/>
              <a:gd name="connsiteY50" fmla="*/ 846622 h 2139983"/>
              <a:gd name="connsiteX51" fmla="*/ 1873198 w 2456709"/>
              <a:gd name="connsiteY51" fmla="*/ 806530 h 2139983"/>
              <a:gd name="connsiteX52" fmla="*/ 1744478 w 2456709"/>
              <a:gd name="connsiteY52" fmla="*/ 695291 h 2139983"/>
              <a:gd name="connsiteX53" fmla="*/ 1764076 w 2456709"/>
              <a:gd name="connsiteY53" fmla="*/ 584498 h 2139983"/>
              <a:gd name="connsiteX54" fmla="*/ 1790641 w 2456709"/>
              <a:gd name="connsiteY54" fmla="*/ 540901 h 2139983"/>
              <a:gd name="connsiteX55" fmla="*/ 1821203 w 2456709"/>
              <a:gd name="connsiteY55" fmla="*/ 408317 h 2139983"/>
              <a:gd name="connsiteX56" fmla="*/ 1812227 w 2456709"/>
              <a:gd name="connsiteY56" fmla="*/ 159443 h 2139983"/>
              <a:gd name="connsiteX57" fmla="*/ 1545748 w 2456709"/>
              <a:gd name="connsiteY57" fmla="*/ 613 h 2139983"/>
              <a:gd name="connsiteX0" fmla="*/ 1383346 w 2456709"/>
              <a:gd name="connsiteY0" fmla="*/ 807021 h 2149508"/>
              <a:gd name="connsiteX1" fmla="*/ 1515914 w 2456709"/>
              <a:gd name="connsiteY1" fmla="*/ 966706 h 2149508"/>
              <a:gd name="connsiteX2" fmla="*/ 1484278 w 2456709"/>
              <a:gd name="connsiteY2" fmla="*/ 999848 h 2149508"/>
              <a:gd name="connsiteX3" fmla="*/ 1565627 w 2456709"/>
              <a:gd name="connsiteY3" fmla="*/ 1082703 h 2149508"/>
              <a:gd name="connsiteX4" fmla="*/ 1514407 w 2456709"/>
              <a:gd name="connsiteY4" fmla="*/ 1221297 h 2149508"/>
              <a:gd name="connsiteX5" fmla="*/ 1478252 w 2456709"/>
              <a:gd name="connsiteY5" fmla="*/ 1358385 h 2149508"/>
              <a:gd name="connsiteX6" fmla="*/ 1383346 w 2456709"/>
              <a:gd name="connsiteY6" fmla="*/ 807021 h 2149508"/>
              <a:gd name="connsiteX7" fmla="*/ 1761468 w 2456709"/>
              <a:gd name="connsiteY7" fmla="*/ 743750 h 2149508"/>
              <a:gd name="connsiteX8" fmla="*/ 1687651 w 2456709"/>
              <a:gd name="connsiteY8" fmla="*/ 1423162 h 2149508"/>
              <a:gd name="connsiteX9" fmla="*/ 1680119 w 2456709"/>
              <a:gd name="connsiteY9" fmla="*/ 1191168 h 2149508"/>
              <a:gd name="connsiteX10" fmla="*/ 1633419 w 2456709"/>
              <a:gd name="connsiteY10" fmla="*/ 1075171 h 2149508"/>
              <a:gd name="connsiteX11" fmla="*/ 1662042 w 2456709"/>
              <a:gd name="connsiteY11" fmla="*/ 984784 h 2149508"/>
              <a:gd name="connsiteX12" fmla="*/ 1625887 w 2456709"/>
              <a:gd name="connsiteY12" fmla="*/ 957667 h 2149508"/>
              <a:gd name="connsiteX13" fmla="*/ 1761468 w 2456709"/>
              <a:gd name="connsiteY13" fmla="*/ 743750 h 2149508"/>
              <a:gd name="connsiteX14" fmla="*/ 1545748 w 2456709"/>
              <a:gd name="connsiteY14" fmla="*/ 613 h 2149508"/>
              <a:gd name="connsiteX15" fmla="*/ 1274671 w 2456709"/>
              <a:gd name="connsiteY15" fmla="*/ 379829 h 2149508"/>
              <a:gd name="connsiteX16" fmla="*/ 1297433 w 2456709"/>
              <a:gd name="connsiteY16" fmla="*/ 552863 h 2149508"/>
              <a:gd name="connsiteX17" fmla="*/ 1346415 w 2456709"/>
              <a:gd name="connsiteY17" fmla="*/ 595059 h 2149508"/>
              <a:gd name="connsiteX18" fmla="*/ 1367372 w 2456709"/>
              <a:gd name="connsiteY18" fmla="*/ 752432 h 2149508"/>
              <a:gd name="connsiteX19" fmla="*/ 1274686 w 2456709"/>
              <a:gd name="connsiteY19" fmla="*/ 869532 h 2149508"/>
              <a:gd name="connsiteX20" fmla="*/ 959345 w 2456709"/>
              <a:gd name="connsiteY20" fmla="*/ 1000520 h 2149508"/>
              <a:gd name="connsiteX21" fmla="*/ 838918 w 2456709"/>
              <a:gd name="connsiteY21" fmla="*/ 1316294 h 2149508"/>
              <a:gd name="connsiteX22" fmla="*/ 850387 w 2456709"/>
              <a:gd name="connsiteY22" fmla="*/ 1389231 h 2149508"/>
              <a:gd name="connsiteX23" fmla="*/ 741400 w 2456709"/>
              <a:gd name="connsiteY23" fmla="*/ 1570558 h 2149508"/>
              <a:gd name="connsiteX24" fmla="*/ 697265 w 2456709"/>
              <a:gd name="connsiteY24" fmla="*/ 1680275 h 2149508"/>
              <a:gd name="connsiteX25" fmla="*/ 563833 w 2456709"/>
              <a:gd name="connsiteY25" fmla="*/ 1671728 h 2149508"/>
              <a:gd name="connsiteX26" fmla="*/ 366099 w 2456709"/>
              <a:gd name="connsiteY26" fmla="*/ 1578836 h 2149508"/>
              <a:gd name="connsiteX27" fmla="*/ 318787 w 2456709"/>
              <a:gd name="connsiteY27" fmla="*/ 1453889 h 2149508"/>
              <a:gd name="connsiteX28" fmla="*/ 204385 w 2456709"/>
              <a:gd name="connsiteY28" fmla="*/ 1217853 h 2149508"/>
              <a:gd name="connsiteX29" fmla="*/ 191722 w 2456709"/>
              <a:gd name="connsiteY29" fmla="*/ 1409725 h 2149508"/>
              <a:gd name="connsiteX30" fmla="*/ 7382 w 2456709"/>
              <a:gd name="connsiteY30" fmla="*/ 1338578 h 2149508"/>
              <a:gd name="connsiteX31" fmla="*/ 17480 w 2456709"/>
              <a:gd name="connsiteY31" fmla="*/ 1406115 h 2149508"/>
              <a:gd name="connsiteX32" fmla="*/ 41091 w 2456709"/>
              <a:gd name="connsiteY32" fmla="*/ 1503005 h 2149508"/>
              <a:gd name="connsiteX33" fmla="*/ 73994 w 2456709"/>
              <a:gd name="connsiteY33" fmla="*/ 1575361 h 2149508"/>
              <a:gd name="connsiteX34" fmla="*/ 132030 w 2456709"/>
              <a:gd name="connsiteY34" fmla="*/ 1631293 h 2149508"/>
              <a:gd name="connsiteX35" fmla="*/ 273712 w 2456709"/>
              <a:gd name="connsiteY35" fmla="*/ 1741935 h 2149508"/>
              <a:gd name="connsiteX36" fmla="*/ 280648 w 2456709"/>
              <a:gd name="connsiteY36" fmla="*/ 1944801 h 2149508"/>
              <a:gd name="connsiteX37" fmla="*/ 371006 w 2456709"/>
              <a:gd name="connsiteY37" fmla="*/ 1983565 h 2149508"/>
              <a:gd name="connsiteX38" fmla="*/ 464779 w 2456709"/>
              <a:gd name="connsiteY38" fmla="*/ 2027684 h 2149508"/>
              <a:gd name="connsiteX39" fmla="*/ 746098 w 2456709"/>
              <a:gd name="connsiteY39" fmla="*/ 2074878 h 2149508"/>
              <a:gd name="connsiteX40" fmla="*/ 951067 w 2456709"/>
              <a:gd name="connsiteY40" fmla="*/ 2005998 h 2149508"/>
              <a:gd name="connsiteX41" fmla="*/ 956794 w 2456709"/>
              <a:gd name="connsiteY41" fmla="*/ 2137120 h 2149508"/>
              <a:gd name="connsiteX42" fmla="*/ 2420585 w 2456709"/>
              <a:gd name="connsiteY42" fmla="*/ 2149508 h 2149508"/>
              <a:gd name="connsiteX43" fmla="*/ 2456709 w 2456709"/>
              <a:gd name="connsiteY43" fmla="*/ 1865755 h 2149508"/>
              <a:gd name="connsiteX44" fmla="*/ 2456709 w 2456709"/>
              <a:gd name="connsiteY44" fmla="*/ 1684641 h 2149508"/>
              <a:gd name="connsiteX45" fmla="*/ 2453749 w 2456709"/>
              <a:gd name="connsiteY45" fmla="*/ 1508485 h 2149508"/>
              <a:gd name="connsiteX46" fmla="*/ 2440223 w 2456709"/>
              <a:gd name="connsiteY46" fmla="*/ 1390737 h 2149508"/>
              <a:gd name="connsiteX47" fmla="*/ 2375729 w 2456709"/>
              <a:gd name="connsiteY47" fmla="*/ 1183801 h 2149508"/>
              <a:gd name="connsiteX48" fmla="*/ 2342855 w 2456709"/>
              <a:gd name="connsiteY48" fmla="*/ 1049949 h 2149508"/>
              <a:gd name="connsiteX49" fmla="*/ 2216849 w 2456709"/>
              <a:gd name="connsiteY49" fmla="*/ 909625 h 2149508"/>
              <a:gd name="connsiteX50" fmla="*/ 1996340 w 2456709"/>
              <a:gd name="connsiteY50" fmla="*/ 846622 h 2149508"/>
              <a:gd name="connsiteX51" fmla="*/ 1873198 w 2456709"/>
              <a:gd name="connsiteY51" fmla="*/ 806530 h 2149508"/>
              <a:gd name="connsiteX52" fmla="*/ 1744478 w 2456709"/>
              <a:gd name="connsiteY52" fmla="*/ 695291 h 2149508"/>
              <a:gd name="connsiteX53" fmla="*/ 1764076 w 2456709"/>
              <a:gd name="connsiteY53" fmla="*/ 584498 h 2149508"/>
              <a:gd name="connsiteX54" fmla="*/ 1790641 w 2456709"/>
              <a:gd name="connsiteY54" fmla="*/ 540901 h 2149508"/>
              <a:gd name="connsiteX55" fmla="*/ 1821203 w 2456709"/>
              <a:gd name="connsiteY55" fmla="*/ 408317 h 2149508"/>
              <a:gd name="connsiteX56" fmla="*/ 1812227 w 2456709"/>
              <a:gd name="connsiteY56" fmla="*/ 159443 h 2149508"/>
              <a:gd name="connsiteX57" fmla="*/ 1545748 w 2456709"/>
              <a:gd name="connsiteY57" fmla="*/ 613 h 214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56709" h="2149508">
                <a:moveTo>
                  <a:pt x="1383346" y="807021"/>
                </a:moveTo>
                <a:cubicBezTo>
                  <a:pt x="1418496" y="872301"/>
                  <a:pt x="1456660" y="917997"/>
                  <a:pt x="1515914" y="966706"/>
                </a:cubicBezTo>
                <a:lnTo>
                  <a:pt x="1484278" y="999848"/>
                </a:lnTo>
                <a:cubicBezTo>
                  <a:pt x="1511395" y="1027466"/>
                  <a:pt x="1550562" y="1052072"/>
                  <a:pt x="1565627" y="1082703"/>
                </a:cubicBezTo>
                <a:cubicBezTo>
                  <a:pt x="1551567" y="1136434"/>
                  <a:pt x="1523948" y="1164554"/>
                  <a:pt x="1514407" y="1221297"/>
                </a:cubicBezTo>
                <a:cubicBezTo>
                  <a:pt x="1505369" y="1273019"/>
                  <a:pt x="1490304" y="1312689"/>
                  <a:pt x="1478252" y="1358385"/>
                </a:cubicBezTo>
                <a:cubicBezTo>
                  <a:pt x="1433059" y="1179116"/>
                  <a:pt x="1377320" y="998342"/>
                  <a:pt x="1383346" y="807021"/>
                </a:cubicBezTo>
                <a:close/>
                <a:moveTo>
                  <a:pt x="1761468" y="743750"/>
                </a:moveTo>
                <a:cubicBezTo>
                  <a:pt x="1799632" y="1046548"/>
                  <a:pt x="1742888" y="1218284"/>
                  <a:pt x="1687651" y="1423162"/>
                </a:cubicBezTo>
                <a:lnTo>
                  <a:pt x="1680119" y="1191168"/>
                </a:lnTo>
                <a:cubicBezTo>
                  <a:pt x="1679617" y="1144970"/>
                  <a:pt x="1665557" y="1116850"/>
                  <a:pt x="1633419" y="1075171"/>
                </a:cubicBezTo>
                <a:cubicBezTo>
                  <a:pt x="1642959" y="1045042"/>
                  <a:pt x="1644969" y="1017926"/>
                  <a:pt x="1662042" y="984784"/>
                </a:cubicBezTo>
                <a:lnTo>
                  <a:pt x="1625887" y="957667"/>
                </a:lnTo>
                <a:cubicBezTo>
                  <a:pt x="1671080" y="886362"/>
                  <a:pt x="1723806" y="848197"/>
                  <a:pt x="1761468" y="743750"/>
                </a:cubicBezTo>
                <a:close/>
                <a:moveTo>
                  <a:pt x="1545748" y="613"/>
                </a:moveTo>
                <a:cubicBezTo>
                  <a:pt x="1349805" y="-10582"/>
                  <a:pt x="1186387" y="132160"/>
                  <a:pt x="1274671" y="379829"/>
                </a:cubicBezTo>
                <a:cubicBezTo>
                  <a:pt x="1286779" y="436001"/>
                  <a:pt x="1283820" y="525314"/>
                  <a:pt x="1297433" y="552863"/>
                </a:cubicBezTo>
                <a:lnTo>
                  <a:pt x="1346415" y="595059"/>
                </a:lnTo>
                <a:cubicBezTo>
                  <a:pt x="1356916" y="651533"/>
                  <a:pt x="1408091" y="680893"/>
                  <a:pt x="1367372" y="752432"/>
                </a:cubicBezTo>
                <a:lnTo>
                  <a:pt x="1274686" y="869532"/>
                </a:lnTo>
                <a:lnTo>
                  <a:pt x="959345" y="1000520"/>
                </a:lnTo>
                <a:cubicBezTo>
                  <a:pt x="920709" y="1017901"/>
                  <a:pt x="894124" y="1164839"/>
                  <a:pt x="838918" y="1316294"/>
                </a:cubicBezTo>
                <a:cubicBezTo>
                  <a:pt x="824664" y="1366719"/>
                  <a:pt x="863134" y="1364416"/>
                  <a:pt x="850387" y="1389231"/>
                </a:cubicBezTo>
                <a:cubicBezTo>
                  <a:pt x="810041" y="1463733"/>
                  <a:pt x="778733" y="1506600"/>
                  <a:pt x="741400" y="1570558"/>
                </a:cubicBezTo>
                <a:cubicBezTo>
                  <a:pt x="732213" y="1603113"/>
                  <a:pt x="750141" y="1661279"/>
                  <a:pt x="697265" y="1680275"/>
                </a:cubicBezTo>
                <a:cubicBezTo>
                  <a:pt x="668926" y="1692115"/>
                  <a:pt x="638611" y="1671060"/>
                  <a:pt x="563833" y="1671728"/>
                </a:cubicBezTo>
                <a:cubicBezTo>
                  <a:pt x="483029" y="1666371"/>
                  <a:pt x="449121" y="1612129"/>
                  <a:pt x="366099" y="1578836"/>
                </a:cubicBezTo>
                <a:cubicBezTo>
                  <a:pt x="357861" y="1533170"/>
                  <a:pt x="348116" y="1495036"/>
                  <a:pt x="318787" y="1453889"/>
                </a:cubicBezTo>
                <a:cubicBezTo>
                  <a:pt x="263078" y="1368683"/>
                  <a:pt x="263107" y="1202127"/>
                  <a:pt x="204385" y="1217853"/>
                </a:cubicBezTo>
                <a:cubicBezTo>
                  <a:pt x="138902" y="1241135"/>
                  <a:pt x="242142" y="1393974"/>
                  <a:pt x="191722" y="1409725"/>
                </a:cubicBezTo>
                <a:cubicBezTo>
                  <a:pt x="112198" y="1447272"/>
                  <a:pt x="29661" y="1317602"/>
                  <a:pt x="7382" y="1338578"/>
                </a:cubicBezTo>
                <a:cubicBezTo>
                  <a:pt x="-15364" y="1354562"/>
                  <a:pt x="22149" y="1387118"/>
                  <a:pt x="17480" y="1406115"/>
                </a:cubicBezTo>
                <a:cubicBezTo>
                  <a:pt x="18076" y="1436030"/>
                  <a:pt x="24140" y="1488105"/>
                  <a:pt x="41091" y="1503005"/>
                </a:cubicBezTo>
                <a:cubicBezTo>
                  <a:pt x="83653" y="1537490"/>
                  <a:pt x="60093" y="1553728"/>
                  <a:pt x="73994" y="1575361"/>
                </a:cubicBezTo>
                <a:cubicBezTo>
                  <a:pt x="91833" y="1609069"/>
                  <a:pt x="117204" y="1615662"/>
                  <a:pt x="132030" y="1631293"/>
                </a:cubicBezTo>
                <a:cubicBezTo>
                  <a:pt x="173232" y="1680225"/>
                  <a:pt x="217446" y="1711081"/>
                  <a:pt x="273712" y="1741935"/>
                </a:cubicBezTo>
                <a:cubicBezTo>
                  <a:pt x="257445" y="1817591"/>
                  <a:pt x="280345" y="1918857"/>
                  <a:pt x="280648" y="1944801"/>
                </a:cubicBezTo>
                <a:cubicBezTo>
                  <a:pt x="292846" y="1984319"/>
                  <a:pt x="318473" y="1976279"/>
                  <a:pt x="371006" y="1983565"/>
                </a:cubicBezTo>
                <a:cubicBezTo>
                  <a:pt x="406967" y="1978800"/>
                  <a:pt x="386446" y="2018240"/>
                  <a:pt x="464779" y="2027684"/>
                </a:cubicBezTo>
                <a:cubicBezTo>
                  <a:pt x="517376" y="2048437"/>
                  <a:pt x="610646" y="2061658"/>
                  <a:pt x="746098" y="2074878"/>
                </a:cubicBezTo>
                <a:cubicBezTo>
                  <a:pt x="833503" y="2084558"/>
                  <a:pt x="898311" y="2038499"/>
                  <a:pt x="951067" y="2005998"/>
                </a:cubicBezTo>
                <a:lnTo>
                  <a:pt x="956794" y="2137120"/>
                </a:lnTo>
                <a:lnTo>
                  <a:pt x="2420585" y="2149508"/>
                </a:lnTo>
                <a:cubicBezTo>
                  <a:pt x="2489596" y="2075706"/>
                  <a:pt x="2412588" y="1941645"/>
                  <a:pt x="2456709" y="1865755"/>
                </a:cubicBezTo>
                <a:lnTo>
                  <a:pt x="2456709" y="1684641"/>
                </a:lnTo>
                <a:cubicBezTo>
                  <a:pt x="2455722" y="1679897"/>
                  <a:pt x="2454736" y="1513229"/>
                  <a:pt x="2453749" y="1508485"/>
                </a:cubicBezTo>
                <a:cubicBezTo>
                  <a:pt x="2445600" y="1473630"/>
                  <a:pt x="2438769" y="1436326"/>
                  <a:pt x="2440223" y="1390737"/>
                </a:cubicBezTo>
                <a:cubicBezTo>
                  <a:pt x="2442828" y="1202748"/>
                  <a:pt x="2367098" y="1237715"/>
                  <a:pt x="2375729" y="1183801"/>
                </a:cubicBezTo>
                <a:cubicBezTo>
                  <a:pt x="2384856" y="1091981"/>
                  <a:pt x="2351805" y="1126705"/>
                  <a:pt x="2342855" y="1049949"/>
                </a:cubicBezTo>
                <a:cubicBezTo>
                  <a:pt x="2333996" y="979072"/>
                  <a:pt x="2310070" y="944348"/>
                  <a:pt x="2216849" y="909625"/>
                </a:cubicBezTo>
                <a:cubicBezTo>
                  <a:pt x="2134307" y="879586"/>
                  <a:pt x="2083401" y="863104"/>
                  <a:pt x="1996340" y="846622"/>
                </a:cubicBezTo>
                <a:cubicBezTo>
                  <a:pt x="1935709" y="830245"/>
                  <a:pt x="1917258" y="827426"/>
                  <a:pt x="1873198" y="806530"/>
                </a:cubicBezTo>
                <a:cubicBezTo>
                  <a:pt x="1827279" y="787527"/>
                  <a:pt x="1784372" y="739903"/>
                  <a:pt x="1744478" y="695291"/>
                </a:cubicBezTo>
                <a:cubicBezTo>
                  <a:pt x="1720379" y="668905"/>
                  <a:pt x="1750513" y="625948"/>
                  <a:pt x="1764076" y="584498"/>
                </a:cubicBezTo>
                <a:lnTo>
                  <a:pt x="1790641" y="540901"/>
                </a:lnTo>
                <a:cubicBezTo>
                  <a:pt x="1842005" y="495200"/>
                  <a:pt x="1858720" y="416358"/>
                  <a:pt x="1821203" y="408317"/>
                </a:cubicBezTo>
                <a:cubicBezTo>
                  <a:pt x="1842438" y="335863"/>
                  <a:pt x="1875477" y="268943"/>
                  <a:pt x="1812227" y="159443"/>
                </a:cubicBezTo>
                <a:cubicBezTo>
                  <a:pt x="1762948" y="73645"/>
                  <a:pt x="1779735" y="1034"/>
                  <a:pt x="1545748" y="613"/>
                </a:cubicBezTo>
                <a:close/>
              </a:path>
            </a:pathLst>
          </a:custGeom>
          <a:solidFill>
            <a:schemeClr val="bg1"/>
          </a:solid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21" name="Freeform: Shape 53">
            <a:extLst>
              <a:ext uri="{FF2B5EF4-FFF2-40B4-BE49-F238E27FC236}">
                <a16:creationId xmlns:a16="http://schemas.microsoft.com/office/drawing/2014/main" id="{28F474F1-D254-4642-9137-21DADCAC9C88}"/>
              </a:ext>
            </a:extLst>
          </p:cNvPr>
          <p:cNvSpPr/>
          <p:nvPr/>
        </p:nvSpPr>
        <p:spPr>
          <a:xfrm>
            <a:off x="5723438" y="1242249"/>
            <a:ext cx="5032320" cy="1209387"/>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54">
            <a:extLst>
              <a:ext uri="{FF2B5EF4-FFF2-40B4-BE49-F238E27FC236}">
                <a16:creationId xmlns:a16="http://schemas.microsoft.com/office/drawing/2014/main" id="{4EBC3CCE-59F2-4FD3-B640-6FD07C4A4A8E}"/>
              </a:ext>
            </a:extLst>
          </p:cNvPr>
          <p:cNvSpPr/>
          <p:nvPr/>
        </p:nvSpPr>
        <p:spPr>
          <a:xfrm>
            <a:off x="6265389" y="2672115"/>
            <a:ext cx="5282034" cy="1108694"/>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5">
            <a:extLst>
              <a:ext uri="{FF2B5EF4-FFF2-40B4-BE49-F238E27FC236}">
                <a16:creationId xmlns:a16="http://schemas.microsoft.com/office/drawing/2014/main" id="{1F1AE09B-3052-494C-9487-F5DCA0161496}"/>
              </a:ext>
            </a:extLst>
          </p:cNvPr>
          <p:cNvSpPr/>
          <p:nvPr/>
        </p:nvSpPr>
        <p:spPr>
          <a:xfrm>
            <a:off x="6289191" y="3897037"/>
            <a:ext cx="5258232" cy="1249663"/>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6">
            <a:extLst>
              <a:ext uri="{FF2B5EF4-FFF2-40B4-BE49-F238E27FC236}">
                <a16:creationId xmlns:a16="http://schemas.microsoft.com/office/drawing/2014/main" id="{8B32E764-8F2F-4B08-A345-6A395E3DF06F}"/>
              </a:ext>
            </a:extLst>
          </p:cNvPr>
          <p:cNvSpPr/>
          <p:nvPr/>
        </p:nvSpPr>
        <p:spPr>
          <a:xfrm>
            <a:off x="5723437" y="5318022"/>
            <a:ext cx="5032320" cy="1356642"/>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57">
            <a:extLst>
              <a:ext uri="{FF2B5EF4-FFF2-40B4-BE49-F238E27FC236}">
                <a16:creationId xmlns:a16="http://schemas.microsoft.com/office/drawing/2014/main" id="{97ED8753-A9E0-468F-A7DE-F66363104B21}"/>
              </a:ext>
            </a:extLst>
          </p:cNvPr>
          <p:cNvGrpSpPr/>
          <p:nvPr/>
        </p:nvGrpSpPr>
        <p:grpSpPr>
          <a:xfrm>
            <a:off x="5744126" y="1344767"/>
            <a:ext cx="5174662" cy="981517"/>
            <a:chOff x="6175983" y="1544897"/>
            <a:chExt cx="2245512" cy="981517"/>
          </a:xfrm>
        </p:grpSpPr>
        <p:sp>
          <p:nvSpPr>
            <p:cNvPr id="26" name="TextBox 25">
              <a:extLst>
                <a:ext uri="{FF2B5EF4-FFF2-40B4-BE49-F238E27FC236}">
                  <a16:creationId xmlns:a16="http://schemas.microsoft.com/office/drawing/2014/main" id="{19D301B8-12FA-49DA-B945-788B6A07EEBB}"/>
                </a:ext>
              </a:extLst>
            </p:cNvPr>
            <p:cNvSpPr txBox="1"/>
            <p:nvPr/>
          </p:nvSpPr>
          <p:spPr>
            <a:xfrm>
              <a:off x="6228774" y="2187860"/>
              <a:ext cx="2192721"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Interaction between human teacher and robotic arm</a:t>
              </a:r>
            </a:p>
          </p:txBody>
        </p:sp>
        <p:sp>
          <p:nvSpPr>
            <p:cNvPr id="27" name="TextBox 26">
              <a:extLst>
                <a:ext uri="{FF2B5EF4-FFF2-40B4-BE49-F238E27FC236}">
                  <a16:creationId xmlns:a16="http://schemas.microsoft.com/office/drawing/2014/main" id="{A3ED26B5-3838-44F8-A2CE-14F2A9E24855}"/>
                </a:ext>
              </a:extLst>
            </p:cNvPr>
            <p:cNvSpPr txBox="1"/>
            <p:nvPr/>
          </p:nvSpPr>
          <p:spPr>
            <a:xfrm>
              <a:off x="6175983" y="1544897"/>
              <a:ext cx="2020385" cy="646331"/>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Graphical User Interface (GUI) design and development</a:t>
              </a:r>
              <a:endParaRPr lang="ko-KR" altLang="en-US" b="1" dirty="0">
                <a:solidFill>
                  <a:schemeClr val="tx1">
                    <a:lumMod val="75000"/>
                    <a:lumOff val="25000"/>
                  </a:schemeClr>
                </a:solidFill>
                <a:cs typeface="Arial" pitchFamily="34" charset="0"/>
              </a:endParaRPr>
            </a:p>
          </p:txBody>
        </p:sp>
      </p:grpSp>
      <p:grpSp>
        <p:nvGrpSpPr>
          <p:cNvPr id="37" name="Group 158">
            <a:extLst>
              <a:ext uri="{FF2B5EF4-FFF2-40B4-BE49-F238E27FC236}">
                <a16:creationId xmlns:a16="http://schemas.microsoft.com/office/drawing/2014/main" id="{FF13FAC2-7667-499A-8213-59602902348F}"/>
              </a:ext>
            </a:extLst>
          </p:cNvPr>
          <p:cNvGrpSpPr/>
          <p:nvPr/>
        </p:nvGrpSpPr>
        <p:grpSpPr>
          <a:xfrm>
            <a:off x="2911334" y="2941046"/>
            <a:ext cx="1564233" cy="1971873"/>
            <a:chOff x="6804248" y="2144238"/>
            <a:chExt cx="1305367" cy="1645545"/>
          </a:xfrm>
          <a:solidFill>
            <a:schemeClr val="accent3">
              <a:lumMod val="75000"/>
            </a:schemeClr>
          </a:solidFill>
        </p:grpSpPr>
        <p:sp>
          <p:nvSpPr>
            <p:cNvPr id="38" name="Oval 1">
              <a:extLst>
                <a:ext uri="{FF2B5EF4-FFF2-40B4-BE49-F238E27FC236}">
                  <a16:creationId xmlns:a16="http://schemas.microsoft.com/office/drawing/2014/main" id="{D4CDBFE6-BC5F-4FC4-A727-CC75D9817C8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1">
              <a:extLst>
                <a:ext uri="{FF2B5EF4-FFF2-40B4-BE49-F238E27FC236}">
                  <a16:creationId xmlns:a16="http://schemas.microsoft.com/office/drawing/2014/main" id="{D72AFC6B-E4C4-4E8A-BFE9-743F4246F3B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1">
              <a:extLst>
                <a:ext uri="{FF2B5EF4-FFF2-40B4-BE49-F238E27FC236}">
                  <a16:creationId xmlns:a16="http://schemas.microsoft.com/office/drawing/2014/main" id="{E5DB69C6-EC11-4454-B112-CFA59EA77B1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1">
              <a:extLst>
                <a:ext uri="{FF2B5EF4-FFF2-40B4-BE49-F238E27FC236}">
                  <a16:creationId xmlns:a16="http://schemas.microsoft.com/office/drawing/2014/main" id="{85217ACC-9ED5-4793-9E02-DED6B410CC0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1">
              <a:extLst>
                <a:ext uri="{FF2B5EF4-FFF2-40B4-BE49-F238E27FC236}">
                  <a16:creationId xmlns:a16="http://schemas.microsoft.com/office/drawing/2014/main" id="{CBF503AE-5F76-4588-9305-67E14AE4AD2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1">
              <a:extLst>
                <a:ext uri="{FF2B5EF4-FFF2-40B4-BE49-F238E27FC236}">
                  <a16:creationId xmlns:a16="http://schemas.microsoft.com/office/drawing/2014/main" id="{62BFFCA0-C9A5-43A2-B995-08180EF4065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1">
              <a:extLst>
                <a:ext uri="{FF2B5EF4-FFF2-40B4-BE49-F238E27FC236}">
                  <a16:creationId xmlns:a16="http://schemas.microsoft.com/office/drawing/2014/main" id="{1DE42436-6B4F-4C86-BC59-A020C675AC0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solidFill>
                <a:srgbClr val="006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7" name="Trapezoid 13">
            <a:extLst>
              <a:ext uri="{FF2B5EF4-FFF2-40B4-BE49-F238E27FC236}">
                <a16:creationId xmlns:a16="http://schemas.microsoft.com/office/drawing/2014/main" id="{E32DB51C-94BF-4AE0-9222-B0D97EC7D1DB}"/>
              </a:ext>
            </a:extLst>
          </p:cNvPr>
          <p:cNvSpPr/>
          <p:nvPr/>
        </p:nvSpPr>
        <p:spPr>
          <a:xfrm>
            <a:off x="4540174" y="2095200"/>
            <a:ext cx="339624" cy="32723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9" name="Picture 18" descr="A blue thumbs up and down symbols&#10;&#10;Description automatically generated">
            <a:extLst>
              <a:ext uri="{FF2B5EF4-FFF2-40B4-BE49-F238E27FC236}">
                <a16:creationId xmlns:a16="http://schemas.microsoft.com/office/drawing/2014/main" id="{482938D4-036F-4A6E-798F-B118825FA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928" y="5534743"/>
            <a:ext cx="308200" cy="308200"/>
          </a:xfrm>
          <a:prstGeom prst="rect">
            <a:avLst/>
          </a:prstGeom>
        </p:spPr>
      </p:pic>
      <p:pic>
        <p:nvPicPr>
          <p:cNvPr id="46" name="Picture 45" descr="A blue and black icon&#10;&#10;Description automatically generated">
            <a:extLst>
              <a:ext uri="{FF2B5EF4-FFF2-40B4-BE49-F238E27FC236}">
                <a16:creationId xmlns:a16="http://schemas.microsoft.com/office/drawing/2014/main" id="{407CFF6F-4309-66D9-29AE-827ED90D3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581" y="4550495"/>
            <a:ext cx="308200" cy="308200"/>
          </a:xfrm>
          <a:prstGeom prst="rect">
            <a:avLst/>
          </a:prstGeom>
        </p:spPr>
      </p:pic>
      <p:pic>
        <p:nvPicPr>
          <p:cNvPr id="48" name="Picture 47" descr="A blue line art of a robot&#10;&#10;Description automatically generated">
            <a:extLst>
              <a:ext uri="{FF2B5EF4-FFF2-40B4-BE49-F238E27FC236}">
                <a16:creationId xmlns:a16="http://schemas.microsoft.com/office/drawing/2014/main" id="{0D8C56F6-02FD-BBBA-5F3F-09329795CF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237" y="3199198"/>
            <a:ext cx="308200" cy="308200"/>
          </a:xfrm>
          <a:prstGeom prst="rect">
            <a:avLst/>
          </a:prstGeom>
        </p:spPr>
      </p:pic>
      <p:grpSp>
        <p:nvGrpSpPr>
          <p:cNvPr id="51" name="Group 57">
            <a:extLst>
              <a:ext uri="{FF2B5EF4-FFF2-40B4-BE49-F238E27FC236}">
                <a16:creationId xmlns:a16="http://schemas.microsoft.com/office/drawing/2014/main" id="{56780070-8683-E46E-4F1D-104D943FFBD3}"/>
              </a:ext>
            </a:extLst>
          </p:cNvPr>
          <p:cNvGrpSpPr/>
          <p:nvPr/>
        </p:nvGrpSpPr>
        <p:grpSpPr>
          <a:xfrm>
            <a:off x="6352132" y="2709789"/>
            <a:ext cx="3443621" cy="884440"/>
            <a:chOff x="6175983" y="1544897"/>
            <a:chExt cx="2201912" cy="884440"/>
          </a:xfrm>
        </p:grpSpPr>
        <p:sp>
          <p:nvSpPr>
            <p:cNvPr id="52" name="TextBox 51">
              <a:extLst>
                <a:ext uri="{FF2B5EF4-FFF2-40B4-BE49-F238E27FC236}">
                  <a16:creationId xmlns:a16="http://schemas.microsoft.com/office/drawing/2014/main" id="{83CCD78B-7DDB-F3DE-F851-F60F4B3ABA0D}"/>
                </a:ext>
              </a:extLst>
            </p:cNvPr>
            <p:cNvSpPr txBox="1"/>
            <p:nvPr/>
          </p:nvSpPr>
          <p:spPr>
            <a:xfrm>
              <a:off x="6185174" y="2090783"/>
              <a:ext cx="2192721" cy="338554"/>
            </a:xfrm>
            <a:prstGeom prst="rect">
              <a:avLst/>
            </a:prstGeom>
            <a:noFill/>
          </p:spPr>
          <p:txBody>
            <a:bodyPr wrap="square" rtlCol="0">
              <a:spAutoFit/>
            </a:bodyPr>
            <a:lstStyle/>
            <a:p>
              <a:r>
                <a:rPr lang="en-US" altLang="ko-KR" sz="1600" dirty="0" err="1">
                  <a:solidFill>
                    <a:schemeClr val="tx1">
                      <a:lumMod val="75000"/>
                      <a:lumOff val="25000"/>
                    </a:schemeClr>
                  </a:solidFill>
                  <a:cs typeface="Arial" pitchFamily="34" charset="0"/>
                </a:rPr>
                <a:t>OpenAI</a:t>
              </a:r>
              <a:r>
                <a:rPr lang="en-US" altLang="ko-KR" sz="1600" dirty="0">
                  <a:solidFill>
                    <a:schemeClr val="tx1">
                      <a:lumMod val="75000"/>
                      <a:lumOff val="25000"/>
                    </a:schemeClr>
                  </a:solidFill>
                  <a:cs typeface="Arial" pitchFamily="34" charset="0"/>
                </a:rPr>
                <a:t> gym environment inspired</a:t>
              </a:r>
            </a:p>
          </p:txBody>
        </p:sp>
        <p:sp>
          <p:nvSpPr>
            <p:cNvPr id="53" name="TextBox 52">
              <a:extLst>
                <a:ext uri="{FF2B5EF4-FFF2-40B4-BE49-F238E27FC236}">
                  <a16:creationId xmlns:a16="http://schemas.microsoft.com/office/drawing/2014/main" id="{305B90C5-BFAD-2EBF-F93E-75F0D115CC9E}"/>
                </a:ext>
              </a:extLst>
            </p:cNvPr>
            <p:cNvSpPr txBox="1"/>
            <p:nvPr/>
          </p:nvSpPr>
          <p:spPr>
            <a:xfrm>
              <a:off x="6175983" y="1544897"/>
              <a:ext cx="2020385" cy="369332"/>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Panda-Gym environment</a:t>
              </a:r>
            </a:p>
          </p:txBody>
        </p:sp>
      </p:grpSp>
      <p:grpSp>
        <p:nvGrpSpPr>
          <p:cNvPr id="54" name="Group 57">
            <a:extLst>
              <a:ext uri="{FF2B5EF4-FFF2-40B4-BE49-F238E27FC236}">
                <a16:creationId xmlns:a16="http://schemas.microsoft.com/office/drawing/2014/main" id="{DA8616B2-E750-7607-FC0B-B299CB3F75BE}"/>
              </a:ext>
            </a:extLst>
          </p:cNvPr>
          <p:cNvGrpSpPr/>
          <p:nvPr/>
        </p:nvGrpSpPr>
        <p:grpSpPr>
          <a:xfrm>
            <a:off x="6289190" y="3972255"/>
            <a:ext cx="4878004" cy="1033697"/>
            <a:chOff x="6175983" y="1544897"/>
            <a:chExt cx="2020385" cy="1033697"/>
          </a:xfrm>
        </p:grpSpPr>
        <p:sp>
          <p:nvSpPr>
            <p:cNvPr id="55" name="TextBox 54">
              <a:extLst>
                <a:ext uri="{FF2B5EF4-FFF2-40B4-BE49-F238E27FC236}">
                  <a16:creationId xmlns:a16="http://schemas.microsoft.com/office/drawing/2014/main" id="{A6AE836E-C72D-E8B5-2C41-89CCA0CEEC84}"/>
                </a:ext>
              </a:extLst>
            </p:cNvPr>
            <p:cNvSpPr txBox="1"/>
            <p:nvPr/>
          </p:nvSpPr>
          <p:spPr>
            <a:xfrm>
              <a:off x="6215067" y="1993819"/>
              <a:ext cx="1974025"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Demonstrating desired actions corresponding to specific states</a:t>
              </a:r>
            </a:p>
          </p:txBody>
        </p:sp>
        <p:sp>
          <p:nvSpPr>
            <p:cNvPr id="56" name="TextBox 55">
              <a:extLst>
                <a:ext uri="{FF2B5EF4-FFF2-40B4-BE49-F238E27FC236}">
                  <a16:creationId xmlns:a16="http://schemas.microsoft.com/office/drawing/2014/main" id="{8348FCBE-8CE4-B234-986C-B74D354992A8}"/>
                </a:ext>
              </a:extLst>
            </p:cNvPr>
            <p:cNvSpPr txBox="1"/>
            <p:nvPr/>
          </p:nvSpPr>
          <p:spPr>
            <a:xfrm>
              <a:off x="6175983" y="1544897"/>
              <a:ext cx="2020385" cy="646331"/>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Human teacher takes control of the agent</a:t>
              </a:r>
              <a:endParaRPr lang="ko-KR" altLang="en-US" b="1" dirty="0">
                <a:solidFill>
                  <a:schemeClr val="tx1">
                    <a:lumMod val="75000"/>
                    <a:lumOff val="25000"/>
                  </a:schemeClr>
                </a:solidFill>
                <a:cs typeface="Arial" pitchFamily="34" charset="0"/>
              </a:endParaRPr>
            </a:p>
          </p:txBody>
        </p:sp>
      </p:grpSp>
      <p:grpSp>
        <p:nvGrpSpPr>
          <p:cNvPr id="57" name="Group 57">
            <a:extLst>
              <a:ext uri="{FF2B5EF4-FFF2-40B4-BE49-F238E27FC236}">
                <a16:creationId xmlns:a16="http://schemas.microsoft.com/office/drawing/2014/main" id="{D115719A-B0AB-B787-EDA0-D6812C395EE6}"/>
              </a:ext>
            </a:extLst>
          </p:cNvPr>
          <p:cNvGrpSpPr/>
          <p:nvPr/>
        </p:nvGrpSpPr>
        <p:grpSpPr>
          <a:xfrm>
            <a:off x="5833338" y="5404557"/>
            <a:ext cx="6358661" cy="1227738"/>
            <a:chOff x="6175983" y="1544897"/>
            <a:chExt cx="2245512" cy="1227738"/>
          </a:xfrm>
        </p:grpSpPr>
        <p:sp>
          <p:nvSpPr>
            <p:cNvPr id="58" name="TextBox 57">
              <a:extLst>
                <a:ext uri="{FF2B5EF4-FFF2-40B4-BE49-F238E27FC236}">
                  <a16:creationId xmlns:a16="http://schemas.microsoft.com/office/drawing/2014/main" id="{DF21FDC9-B9B2-3F9A-CD79-067F4C39BF15}"/>
                </a:ext>
              </a:extLst>
            </p:cNvPr>
            <p:cNvSpPr txBox="1"/>
            <p:nvPr/>
          </p:nvSpPr>
          <p:spPr>
            <a:xfrm>
              <a:off x="6228774" y="2187860"/>
              <a:ext cx="2192721"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Human teacher can provide feedback to the agent</a:t>
              </a:r>
            </a:p>
            <a:p>
              <a:r>
                <a:rPr lang="en-US" sz="1600" b="1" dirty="0">
                  <a:solidFill>
                    <a:schemeClr val="tx1">
                      <a:lumMod val="75000"/>
                      <a:lumOff val="25000"/>
                    </a:schemeClr>
                  </a:solidFill>
                </a:rPr>
                <a:t>↳ </a:t>
              </a:r>
              <a:r>
                <a:rPr lang="en-US" sz="1600" dirty="0">
                  <a:solidFill>
                    <a:schemeClr val="tx1">
                      <a:lumMod val="75000"/>
                      <a:lumOff val="25000"/>
                    </a:schemeClr>
                  </a:solidFill>
                  <a:cs typeface="Arial" pitchFamily="34" charset="0"/>
                </a:rPr>
                <a:t>Contributing to refining the values in Policy Shaping table</a:t>
              </a:r>
              <a:endParaRPr lang="en-US" altLang="ko-KR" sz="1600" dirty="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87542C23-827C-A485-20B3-6941BB5FBF7B}"/>
                </a:ext>
              </a:extLst>
            </p:cNvPr>
            <p:cNvSpPr txBox="1"/>
            <p:nvPr/>
          </p:nvSpPr>
          <p:spPr>
            <a:xfrm>
              <a:off x="6175983" y="1544897"/>
              <a:ext cx="2020385" cy="646331"/>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Agent’s selection of actions based on calculated probabilities</a:t>
              </a:r>
              <a:endParaRPr lang="ko-KR" altLang="en-US"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44037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5900792" y="2227715"/>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07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4ECC32-40B8-9862-97B3-124E348486FF}"/>
              </a:ext>
            </a:extLst>
          </p:cNvPr>
          <p:cNvSpPr/>
          <p:nvPr/>
        </p:nvSpPr>
        <p:spPr>
          <a:xfrm>
            <a:off x="7110919" y="0"/>
            <a:ext cx="5081081" cy="6858000"/>
          </a:xfrm>
          <a:prstGeom prst="rect">
            <a:avLst/>
          </a:prstGeom>
          <a:solidFill>
            <a:schemeClr val="accent6">
              <a:lumMod val="20000"/>
              <a:lumOff val="80000"/>
              <a:alpha val="23000"/>
            </a:schemeClr>
          </a:solidFill>
          <a:ln>
            <a:solidFill>
              <a:schemeClr val="accent3">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B2D4CA-9194-4EEF-9A8E-21169AC41324}"/>
              </a:ext>
            </a:extLst>
          </p:cNvPr>
          <p:cNvSpPr txBox="1"/>
          <p:nvPr/>
        </p:nvSpPr>
        <p:spPr>
          <a:xfrm>
            <a:off x="403963" y="203829"/>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Study Design</a:t>
            </a:r>
          </a:p>
        </p:txBody>
      </p:sp>
      <p:sp>
        <p:nvSpPr>
          <p:cNvPr id="6" name="TextBox 5">
            <a:extLst>
              <a:ext uri="{FF2B5EF4-FFF2-40B4-BE49-F238E27FC236}">
                <a16:creationId xmlns:a16="http://schemas.microsoft.com/office/drawing/2014/main" id="{428C7A28-BBEB-9CA0-9AB0-1F976D786D32}"/>
              </a:ext>
            </a:extLst>
          </p:cNvPr>
          <p:cNvSpPr txBox="1"/>
          <p:nvPr/>
        </p:nvSpPr>
        <p:spPr>
          <a:xfrm flipH="1">
            <a:off x="420682" y="1202102"/>
            <a:ext cx="6437317" cy="4647426"/>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Pilot Study:</a:t>
            </a:r>
          </a:p>
          <a:p>
            <a:endParaRPr lang="en-US" altLang="ko-KR" sz="2800" b="1"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Learning Algorithm was not the primary focus</a:t>
            </a:r>
          </a:p>
          <a:p>
            <a:pPr marL="285750" indent="-285750">
              <a:buFont typeface="Wingdings" panose="05000000000000000000" pitchFamily="2" charset="2"/>
              <a:buChar char="q"/>
            </a:pPr>
            <a:endParaRPr lang="en-US" altLang="ko-KR" sz="24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29 Participants</a:t>
            </a:r>
          </a:p>
          <a:p>
            <a:pPr marL="742950" lvl="1"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17 Females and 12 Males</a:t>
            </a:r>
          </a:p>
          <a:p>
            <a:pPr marL="742950" lvl="1"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22-51 Years old</a:t>
            </a:r>
          </a:p>
          <a:p>
            <a:pPr marL="742950" lvl="1" indent="-285750">
              <a:buFont typeface="Wingdings" panose="05000000000000000000" pitchFamily="2" charset="2"/>
              <a:buChar char="q"/>
            </a:pPr>
            <a:endParaRPr lang="en-US" altLang="ko-KR" sz="24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Examine the influence of demographic factors of teachers’ interactions with the robotic arm</a:t>
            </a:r>
            <a:endParaRPr lang="ko-KR" altLang="en-US" sz="2400" dirty="0">
              <a:solidFill>
                <a:schemeClr val="tx1">
                  <a:lumMod val="75000"/>
                  <a:lumOff val="25000"/>
                </a:schemeClr>
              </a:solidFill>
              <a:cs typeface="Arial" pitchFamily="34" charset="0"/>
            </a:endParaRPr>
          </a:p>
        </p:txBody>
      </p:sp>
      <p:sp>
        <p:nvSpPr>
          <p:cNvPr id="3" name="TextBox 2">
            <a:extLst>
              <a:ext uri="{FF2B5EF4-FFF2-40B4-BE49-F238E27FC236}">
                <a16:creationId xmlns:a16="http://schemas.microsoft.com/office/drawing/2014/main" id="{6E52BF5D-E3A0-CD29-39AE-52E06C04C456}"/>
              </a:ext>
            </a:extLst>
          </p:cNvPr>
          <p:cNvSpPr txBox="1"/>
          <p:nvPr/>
        </p:nvSpPr>
        <p:spPr>
          <a:xfrm flipH="1">
            <a:off x="7403520" y="1202102"/>
            <a:ext cx="4495878" cy="3539430"/>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Follow-up study:</a:t>
            </a:r>
          </a:p>
          <a:p>
            <a:endParaRPr lang="en-US" altLang="ko-KR" sz="2800" b="1"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30 Participants</a:t>
            </a:r>
          </a:p>
          <a:p>
            <a:pPr marL="742950" lvl="1"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9 Females and 21 Males</a:t>
            </a:r>
          </a:p>
          <a:p>
            <a:pPr marL="742950" lvl="1"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22-59 Years old</a:t>
            </a:r>
          </a:p>
          <a:p>
            <a:pPr lvl="1"/>
            <a:endParaRPr lang="en-US" altLang="ko-KR" sz="24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400" dirty="0">
                <a:solidFill>
                  <a:schemeClr val="tx1">
                    <a:lumMod val="75000"/>
                    <a:lumOff val="25000"/>
                  </a:schemeClr>
                </a:solidFill>
                <a:cs typeface="Arial" pitchFamily="34" charset="0"/>
              </a:rPr>
              <a:t>Examine how different types of teachers can affect robot learning</a:t>
            </a:r>
            <a:endParaRPr lang="ko-KR" altLang="en-US" sz="2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4013924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9B2D4CA-9194-4EEF-9A8E-21169AC41324}"/>
              </a:ext>
            </a:extLst>
          </p:cNvPr>
          <p:cNvSpPr txBox="1"/>
          <p:nvPr/>
        </p:nvSpPr>
        <p:spPr>
          <a:xfrm>
            <a:off x="403963" y="203829"/>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Study Design</a:t>
            </a:r>
          </a:p>
        </p:txBody>
      </p:sp>
      <p:sp>
        <p:nvSpPr>
          <p:cNvPr id="6" name="TextBox 5">
            <a:extLst>
              <a:ext uri="{FF2B5EF4-FFF2-40B4-BE49-F238E27FC236}">
                <a16:creationId xmlns:a16="http://schemas.microsoft.com/office/drawing/2014/main" id="{428C7A28-BBEB-9CA0-9AB0-1F976D786D32}"/>
              </a:ext>
            </a:extLst>
          </p:cNvPr>
          <p:cNvSpPr txBox="1"/>
          <p:nvPr/>
        </p:nvSpPr>
        <p:spPr>
          <a:xfrm flipH="1">
            <a:off x="420681" y="1202102"/>
            <a:ext cx="7487906" cy="4585871"/>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Participants interacted with the robotic arm on three different tasks:</a:t>
            </a:r>
          </a:p>
          <a:p>
            <a:endParaRPr lang="en-US" altLang="ko-KR" sz="2400" b="1"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Selection of agent’s starting position in environment</a:t>
            </a:r>
          </a:p>
          <a:p>
            <a:pPr marL="285750"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Provision of Demonstration / Evaluative Feedback</a:t>
            </a:r>
          </a:p>
          <a:p>
            <a:pPr marL="742950" lvl="1"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Limited quota</a:t>
            </a:r>
          </a:p>
          <a:p>
            <a:pPr marL="742950" lvl="1"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Termination Criteria</a:t>
            </a:r>
          </a:p>
          <a:p>
            <a:pPr marL="742950" lvl="1"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3-minute time limit</a:t>
            </a:r>
          </a:p>
          <a:p>
            <a:pPr marL="742950" lvl="1"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Completion of 5 task episodes</a:t>
            </a:r>
          </a:p>
          <a:p>
            <a:pPr marL="742950" lvl="1"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Usage of all Demonstration and Feedback steps</a:t>
            </a:r>
          </a:p>
          <a:p>
            <a:pPr marL="1200150" lvl="2"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100 Demonstration steps</a:t>
            </a:r>
          </a:p>
          <a:p>
            <a:pPr marL="1200150" lvl="2"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75 Feedback steps</a:t>
            </a:r>
            <a:endParaRPr lang="ko-KR" altLang="en-US" sz="2000" dirty="0">
              <a:solidFill>
                <a:schemeClr val="tx1">
                  <a:lumMod val="75000"/>
                  <a:lumOff val="25000"/>
                </a:schemeClr>
              </a:solidFill>
              <a:cs typeface="Arial" pitchFamily="34" charset="0"/>
            </a:endParaRPr>
          </a:p>
        </p:txBody>
      </p:sp>
      <p:pic>
        <p:nvPicPr>
          <p:cNvPr id="23" name="Picture 22" descr="A diagram of a diagram of a globe&#10;&#10;Description automatically generated">
            <a:extLst>
              <a:ext uri="{FF2B5EF4-FFF2-40B4-BE49-F238E27FC236}">
                <a16:creationId xmlns:a16="http://schemas.microsoft.com/office/drawing/2014/main" id="{278D1A95-1AB9-929C-4BDB-221FD60BF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241" y="1517515"/>
            <a:ext cx="4689684" cy="4689684"/>
          </a:xfrm>
          <a:prstGeom prst="rect">
            <a:avLst/>
          </a:prstGeom>
        </p:spPr>
      </p:pic>
    </p:spTree>
    <p:extLst>
      <p:ext uri="{BB962C8B-B14F-4D97-AF65-F5344CB8AC3E}">
        <p14:creationId xmlns:p14="http://schemas.microsoft.com/office/powerpoint/2010/main" val="197007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261688"/>
            <a:ext cx="11573197" cy="724247"/>
          </a:xfrm>
        </p:spPr>
        <p:txBody>
          <a:bodyPr/>
          <a:lstStyle/>
          <a:p>
            <a:pPr algn="l"/>
            <a:r>
              <a:rPr lang="en-US" sz="4400" b="1" dirty="0">
                <a:solidFill>
                  <a:schemeClr val="tx1">
                    <a:lumMod val="65000"/>
                    <a:lumOff val="35000"/>
                  </a:schemeClr>
                </a:solidFill>
              </a:rPr>
              <a:t>Tasks</a:t>
            </a:r>
          </a:p>
        </p:txBody>
      </p:sp>
      <p:sp>
        <p:nvSpPr>
          <p:cNvPr id="6" name="Chevron 18">
            <a:extLst>
              <a:ext uri="{FF2B5EF4-FFF2-40B4-BE49-F238E27FC236}">
                <a16:creationId xmlns:a16="http://schemas.microsoft.com/office/drawing/2014/main" id="{4A79C826-B208-4FF2-AA7C-1D9257E0F247}"/>
              </a:ext>
            </a:extLst>
          </p:cNvPr>
          <p:cNvSpPr/>
          <p:nvPr/>
        </p:nvSpPr>
        <p:spPr>
          <a:xfrm rot="5400000">
            <a:off x="1901334" y="2473630"/>
            <a:ext cx="719834" cy="2411849"/>
          </a:xfrm>
          <a:prstGeom prst="chevron">
            <a:avLst>
              <a:gd name="adj" fmla="val 840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 name="Chevron 19">
            <a:extLst>
              <a:ext uri="{FF2B5EF4-FFF2-40B4-BE49-F238E27FC236}">
                <a16:creationId xmlns:a16="http://schemas.microsoft.com/office/drawing/2014/main" id="{67CB7F29-2414-4254-8EEE-1A755CE5848E}"/>
              </a:ext>
            </a:extLst>
          </p:cNvPr>
          <p:cNvSpPr/>
          <p:nvPr/>
        </p:nvSpPr>
        <p:spPr>
          <a:xfrm rot="5400000">
            <a:off x="5725928" y="2481226"/>
            <a:ext cx="719834" cy="2411849"/>
          </a:xfrm>
          <a:prstGeom prst="chevron">
            <a:avLst>
              <a:gd name="adj" fmla="val 8404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 name="Chevron 20">
            <a:extLst>
              <a:ext uri="{FF2B5EF4-FFF2-40B4-BE49-F238E27FC236}">
                <a16:creationId xmlns:a16="http://schemas.microsoft.com/office/drawing/2014/main" id="{FD36F814-5B19-467F-BF35-A519534D1DA6}"/>
              </a:ext>
            </a:extLst>
          </p:cNvPr>
          <p:cNvSpPr/>
          <p:nvPr/>
        </p:nvSpPr>
        <p:spPr>
          <a:xfrm rot="5400000">
            <a:off x="9532946" y="2488822"/>
            <a:ext cx="719834" cy="2411849"/>
          </a:xfrm>
          <a:prstGeom prst="chevron">
            <a:avLst>
              <a:gd name="adj" fmla="val 840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15" name="Group 27">
            <a:extLst>
              <a:ext uri="{FF2B5EF4-FFF2-40B4-BE49-F238E27FC236}">
                <a16:creationId xmlns:a16="http://schemas.microsoft.com/office/drawing/2014/main" id="{1C431FA5-AFCF-4BC9-93D8-DF7A50A52CEF}"/>
              </a:ext>
            </a:extLst>
          </p:cNvPr>
          <p:cNvGrpSpPr/>
          <p:nvPr/>
        </p:nvGrpSpPr>
        <p:grpSpPr>
          <a:xfrm>
            <a:off x="374006" y="4388709"/>
            <a:ext cx="3742314" cy="1823920"/>
            <a:chOff x="2551705" y="4283314"/>
            <a:chExt cx="935719" cy="772077"/>
          </a:xfrm>
        </p:grpSpPr>
        <p:sp>
          <p:nvSpPr>
            <p:cNvPr id="16" name="TextBox 15">
              <a:extLst>
                <a:ext uri="{FF2B5EF4-FFF2-40B4-BE49-F238E27FC236}">
                  <a16:creationId xmlns:a16="http://schemas.microsoft.com/office/drawing/2014/main" id="{D2C61BCA-A4FF-4EED-ADEB-31A8C4834862}"/>
                </a:ext>
              </a:extLst>
            </p:cNvPr>
            <p:cNvSpPr txBox="1"/>
            <p:nvPr/>
          </p:nvSpPr>
          <p:spPr>
            <a:xfrm>
              <a:off x="2551705" y="4560313"/>
              <a:ext cx="935718" cy="495078"/>
            </a:xfrm>
            <a:prstGeom prst="rect">
              <a:avLst/>
            </a:prstGeom>
            <a:noFill/>
          </p:spPr>
          <p:txBody>
            <a:bodyPr wrap="square" rtlCol="0">
              <a:spAutoFit/>
            </a:bodyPr>
            <a:lstStyle/>
            <a:p>
              <a:pPr marL="171450" indent="-171450" algn="ctr">
                <a:buFont typeface="Wingdings" panose="05000000000000000000" pitchFamily="2" charset="2"/>
                <a:buChar char="q"/>
              </a:pPr>
              <a:r>
                <a:rPr lang="en-US" altLang="ko-KR" sz="1400" dirty="0">
                  <a:solidFill>
                    <a:schemeClr val="tx1">
                      <a:lumMod val="75000"/>
                      <a:lumOff val="25000"/>
                    </a:schemeClr>
                  </a:solidFill>
                  <a:cs typeface="Arial" pitchFamily="34" charset="0"/>
                </a:rPr>
                <a:t>Actions taken by the agent </a:t>
              </a:r>
              <a:r>
                <a:rPr lang="en-US" altLang="ko-KR" sz="1400" dirty="0">
                  <a:solidFill>
                    <a:schemeClr val="tx1">
                      <a:lumMod val="75000"/>
                      <a:lumOff val="25000"/>
                    </a:schemeClr>
                  </a:solidFill>
                  <a:cs typeface="Arial" pitchFamily="34" charset="0"/>
                  <a:sym typeface="Wingdings" panose="05000000000000000000" pitchFamily="2" charset="2"/>
                </a:rPr>
                <a:t> not resulting to the end goal  penalty of -1</a:t>
              </a:r>
            </a:p>
            <a:p>
              <a:pPr marL="285750" indent="-285750" algn="ctr">
                <a:buFont typeface="Wingdings" panose="05000000000000000000" pitchFamily="2" charset="2"/>
                <a:buChar char="q"/>
              </a:pPr>
              <a:r>
                <a:rPr lang="en-US" altLang="ko-KR" sz="1400" dirty="0">
                  <a:solidFill>
                    <a:schemeClr val="tx1">
                      <a:lumMod val="75000"/>
                      <a:lumOff val="25000"/>
                    </a:schemeClr>
                  </a:solidFill>
                  <a:cs typeface="Arial" pitchFamily="34" charset="0"/>
                  <a:sym typeface="Wingdings" panose="05000000000000000000" pitchFamily="2" charset="2"/>
                </a:rPr>
                <a:t>Successful arrival at the green sphere</a:t>
              </a:r>
            </a:p>
            <a:p>
              <a:pPr algn="ctr"/>
              <a:r>
                <a:rPr lang="en-US" sz="1400" b="1" dirty="0">
                  <a:solidFill>
                    <a:schemeClr val="tx1">
                      <a:lumMod val="75000"/>
                      <a:lumOff val="25000"/>
                    </a:schemeClr>
                  </a:solidFill>
                </a:rPr>
                <a:t>↳</a:t>
              </a:r>
              <a:r>
                <a:rPr lang="en-US" altLang="ko-KR" sz="1400" dirty="0">
                  <a:solidFill>
                    <a:schemeClr val="tx1">
                      <a:lumMod val="75000"/>
                      <a:lumOff val="25000"/>
                    </a:schemeClr>
                  </a:solidFill>
                  <a:cs typeface="Arial" pitchFamily="34" charset="0"/>
                  <a:sym typeface="Wingdings" panose="05000000000000000000" pitchFamily="2" charset="2"/>
                </a:rPr>
                <a:t> immediate reward of 0</a:t>
              </a:r>
            </a:p>
            <a:p>
              <a:pPr algn="ctr"/>
              <a:endParaRPr lang="ko-KR" altLang="en-US" sz="14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BDACD69E-B5E8-43C0-9BC2-E5918CC6EE0A}"/>
                </a:ext>
              </a:extLst>
            </p:cNvPr>
            <p:cNvSpPr txBox="1"/>
            <p:nvPr/>
          </p:nvSpPr>
          <p:spPr>
            <a:xfrm>
              <a:off x="2559660" y="4283314"/>
              <a:ext cx="927764" cy="256296"/>
            </a:xfrm>
            <a:prstGeom prst="rect">
              <a:avLst/>
            </a:prstGeom>
            <a:noFill/>
          </p:spPr>
          <p:txBody>
            <a:bodyPr wrap="square" rtlCol="0">
              <a:spAutoFit/>
            </a:bodyPr>
            <a:lstStyle/>
            <a:p>
              <a:pPr algn="ctr"/>
              <a:r>
                <a:rPr lang="en-US" altLang="ko-KR" sz="2000" b="1" dirty="0">
                  <a:solidFill>
                    <a:schemeClr val="accent2"/>
                  </a:solidFill>
                  <a:cs typeface="Arial" pitchFamily="34" charset="0"/>
                </a:rPr>
                <a:t>Task 1 – Reach Green sphere</a:t>
              </a:r>
              <a:endParaRPr lang="ko-KR" altLang="en-US" sz="2000" b="1" dirty="0">
                <a:solidFill>
                  <a:schemeClr val="accent2"/>
                </a:solidFill>
                <a:cs typeface="Arial" pitchFamily="34" charset="0"/>
              </a:endParaRPr>
            </a:p>
          </p:txBody>
        </p:sp>
      </p:grpSp>
      <p:grpSp>
        <p:nvGrpSpPr>
          <p:cNvPr id="30" name="Graphic 14">
            <a:extLst>
              <a:ext uri="{FF2B5EF4-FFF2-40B4-BE49-F238E27FC236}">
                <a16:creationId xmlns:a16="http://schemas.microsoft.com/office/drawing/2014/main" id="{03D5742D-7FE4-EAD6-129D-7ACA39FD3927}"/>
              </a:ext>
            </a:extLst>
          </p:cNvPr>
          <p:cNvGrpSpPr/>
          <p:nvPr/>
        </p:nvGrpSpPr>
        <p:grpSpPr>
          <a:xfrm>
            <a:off x="401276" y="1194492"/>
            <a:ext cx="3717596" cy="2398574"/>
            <a:chOff x="2444748" y="555045"/>
            <a:chExt cx="7282048" cy="5727454"/>
          </a:xfrm>
        </p:grpSpPr>
        <p:sp>
          <p:nvSpPr>
            <p:cNvPr id="31" name="Freeform: Shape 2">
              <a:extLst>
                <a:ext uri="{FF2B5EF4-FFF2-40B4-BE49-F238E27FC236}">
                  <a16:creationId xmlns:a16="http://schemas.microsoft.com/office/drawing/2014/main" id="{D1AB60C0-29CB-E8D9-FBBB-B3F66F50A791}"/>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32" name="Freeform: Shape 3">
              <a:extLst>
                <a:ext uri="{FF2B5EF4-FFF2-40B4-BE49-F238E27FC236}">
                  <a16:creationId xmlns:a16="http://schemas.microsoft.com/office/drawing/2014/main" id="{9DD074C2-12AA-62DA-E253-D33B2CC6B71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33" name="Freeform: Shape 4">
              <a:extLst>
                <a:ext uri="{FF2B5EF4-FFF2-40B4-BE49-F238E27FC236}">
                  <a16:creationId xmlns:a16="http://schemas.microsoft.com/office/drawing/2014/main" id="{23EA7C87-88BE-D567-7A80-A8E95442A7CD}"/>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34" name="Freeform: Shape 5">
              <a:extLst>
                <a:ext uri="{FF2B5EF4-FFF2-40B4-BE49-F238E27FC236}">
                  <a16:creationId xmlns:a16="http://schemas.microsoft.com/office/drawing/2014/main" id="{2125E119-4EF6-52BB-DB01-D9BCF02D8B17}"/>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35" name="Freeform: Shape 6">
              <a:extLst>
                <a:ext uri="{FF2B5EF4-FFF2-40B4-BE49-F238E27FC236}">
                  <a16:creationId xmlns:a16="http://schemas.microsoft.com/office/drawing/2014/main" id="{7D47F648-234D-705A-6F62-38CAC8EF3FE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6" name="Freeform: Shape 7">
              <a:extLst>
                <a:ext uri="{FF2B5EF4-FFF2-40B4-BE49-F238E27FC236}">
                  <a16:creationId xmlns:a16="http://schemas.microsoft.com/office/drawing/2014/main" id="{F3496458-48C0-6EDC-64C4-4611752B8B3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7" name="Freeform: Shape 8">
              <a:extLst>
                <a:ext uri="{FF2B5EF4-FFF2-40B4-BE49-F238E27FC236}">
                  <a16:creationId xmlns:a16="http://schemas.microsoft.com/office/drawing/2014/main" id="{EE1BB3FF-B179-25E0-AEF9-05281AA49D5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38" name="Freeform: Shape 9">
              <a:extLst>
                <a:ext uri="{FF2B5EF4-FFF2-40B4-BE49-F238E27FC236}">
                  <a16:creationId xmlns:a16="http://schemas.microsoft.com/office/drawing/2014/main" id="{4D44D5B1-99C4-3E8E-69A0-A68C906C9475}"/>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9" name="Graphic 14">
            <a:extLst>
              <a:ext uri="{FF2B5EF4-FFF2-40B4-BE49-F238E27FC236}">
                <a16:creationId xmlns:a16="http://schemas.microsoft.com/office/drawing/2014/main" id="{243042D6-68A2-F3E0-7417-09B382C834B6}"/>
              </a:ext>
            </a:extLst>
          </p:cNvPr>
          <p:cNvGrpSpPr/>
          <p:nvPr/>
        </p:nvGrpSpPr>
        <p:grpSpPr>
          <a:xfrm>
            <a:off x="4227047" y="1212800"/>
            <a:ext cx="3717596" cy="2398574"/>
            <a:chOff x="2444748" y="555045"/>
            <a:chExt cx="7282048" cy="5727454"/>
          </a:xfrm>
        </p:grpSpPr>
        <p:sp>
          <p:nvSpPr>
            <p:cNvPr id="40" name="Freeform: Shape 2">
              <a:extLst>
                <a:ext uri="{FF2B5EF4-FFF2-40B4-BE49-F238E27FC236}">
                  <a16:creationId xmlns:a16="http://schemas.microsoft.com/office/drawing/2014/main" id="{0F31DD3C-2C42-4DFD-A08F-D44CE3BDDD1B}"/>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41" name="Freeform: Shape 3">
              <a:extLst>
                <a:ext uri="{FF2B5EF4-FFF2-40B4-BE49-F238E27FC236}">
                  <a16:creationId xmlns:a16="http://schemas.microsoft.com/office/drawing/2014/main" id="{80F4BBE6-6F06-2D58-A58A-87FC99AEF476}"/>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42" name="Freeform: Shape 4">
              <a:extLst>
                <a:ext uri="{FF2B5EF4-FFF2-40B4-BE49-F238E27FC236}">
                  <a16:creationId xmlns:a16="http://schemas.microsoft.com/office/drawing/2014/main" id="{821AC65D-EBD5-EA87-2CA9-92E8B6D0608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43" name="Freeform: Shape 5">
              <a:extLst>
                <a:ext uri="{FF2B5EF4-FFF2-40B4-BE49-F238E27FC236}">
                  <a16:creationId xmlns:a16="http://schemas.microsoft.com/office/drawing/2014/main" id="{886C8581-DAD9-09C8-B476-5BCD2BC33B9E}"/>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44" name="Freeform: Shape 6">
              <a:extLst>
                <a:ext uri="{FF2B5EF4-FFF2-40B4-BE49-F238E27FC236}">
                  <a16:creationId xmlns:a16="http://schemas.microsoft.com/office/drawing/2014/main" id="{870F8401-4BEB-E24B-E089-5C8C0F4D6EE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45" name="Freeform: Shape 7">
              <a:extLst>
                <a:ext uri="{FF2B5EF4-FFF2-40B4-BE49-F238E27FC236}">
                  <a16:creationId xmlns:a16="http://schemas.microsoft.com/office/drawing/2014/main" id="{87F06776-3F56-13AF-1530-3A227347261E}"/>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46" name="Freeform: Shape 8">
              <a:extLst>
                <a:ext uri="{FF2B5EF4-FFF2-40B4-BE49-F238E27FC236}">
                  <a16:creationId xmlns:a16="http://schemas.microsoft.com/office/drawing/2014/main" id="{1AE10A15-2840-E1F2-B3DA-7EA064F311B1}"/>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47" name="Freeform: Shape 9">
              <a:extLst>
                <a:ext uri="{FF2B5EF4-FFF2-40B4-BE49-F238E27FC236}">
                  <a16:creationId xmlns:a16="http://schemas.microsoft.com/office/drawing/2014/main" id="{0E425CE0-1907-747A-179C-BBD103BF1A9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48" name="Graphic 14">
            <a:extLst>
              <a:ext uri="{FF2B5EF4-FFF2-40B4-BE49-F238E27FC236}">
                <a16:creationId xmlns:a16="http://schemas.microsoft.com/office/drawing/2014/main" id="{C570DD61-D379-6C88-FD02-5AE8CE7FD1CB}"/>
              </a:ext>
            </a:extLst>
          </p:cNvPr>
          <p:cNvGrpSpPr/>
          <p:nvPr/>
        </p:nvGrpSpPr>
        <p:grpSpPr>
          <a:xfrm>
            <a:off x="8053521" y="1200663"/>
            <a:ext cx="3717596" cy="2398574"/>
            <a:chOff x="2444748" y="555045"/>
            <a:chExt cx="7282048" cy="5727454"/>
          </a:xfrm>
        </p:grpSpPr>
        <p:sp>
          <p:nvSpPr>
            <p:cNvPr id="49" name="Freeform: Shape 2">
              <a:extLst>
                <a:ext uri="{FF2B5EF4-FFF2-40B4-BE49-F238E27FC236}">
                  <a16:creationId xmlns:a16="http://schemas.microsoft.com/office/drawing/2014/main" id="{613E3B24-6CE6-D203-94B8-C4611D33B33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0" name="Freeform: Shape 3">
              <a:extLst>
                <a:ext uri="{FF2B5EF4-FFF2-40B4-BE49-F238E27FC236}">
                  <a16:creationId xmlns:a16="http://schemas.microsoft.com/office/drawing/2014/main" id="{6B492D62-F822-39AA-B2BC-D5070FAEF4F3}"/>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1" name="Freeform: Shape 4">
              <a:extLst>
                <a:ext uri="{FF2B5EF4-FFF2-40B4-BE49-F238E27FC236}">
                  <a16:creationId xmlns:a16="http://schemas.microsoft.com/office/drawing/2014/main" id="{85363CBC-6D92-C8C7-4E8A-8F6F708D4A4E}"/>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52" name="Freeform: Shape 5">
              <a:extLst>
                <a:ext uri="{FF2B5EF4-FFF2-40B4-BE49-F238E27FC236}">
                  <a16:creationId xmlns:a16="http://schemas.microsoft.com/office/drawing/2014/main" id="{EAE13BE8-7E80-526C-C81D-81F637BEB7D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53" name="Freeform: Shape 6">
              <a:extLst>
                <a:ext uri="{FF2B5EF4-FFF2-40B4-BE49-F238E27FC236}">
                  <a16:creationId xmlns:a16="http://schemas.microsoft.com/office/drawing/2014/main" id="{4B3B1AA1-8A08-3A87-EB80-9CD638686CA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54" name="Freeform: Shape 7">
              <a:extLst>
                <a:ext uri="{FF2B5EF4-FFF2-40B4-BE49-F238E27FC236}">
                  <a16:creationId xmlns:a16="http://schemas.microsoft.com/office/drawing/2014/main" id="{FAEF0A78-59A0-F842-7655-0E9E955DC54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55" name="Freeform: Shape 8">
              <a:extLst>
                <a:ext uri="{FF2B5EF4-FFF2-40B4-BE49-F238E27FC236}">
                  <a16:creationId xmlns:a16="http://schemas.microsoft.com/office/drawing/2014/main" id="{8BDC99F5-F219-5CDE-7CE6-7EDB5160D36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56" name="Freeform: Shape 9">
              <a:extLst>
                <a:ext uri="{FF2B5EF4-FFF2-40B4-BE49-F238E27FC236}">
                  <a16:creationId xmlns:a16="http://schemas.microsoft.com/office/drawing/2014/main" id="{A2D6E53E-CFFD-B9B7-9D5B-A1D70080C31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64" name="Group 27">
            <a:extLst>
              <a:ext uri="{FF2B5EF4-FFF2-40B4-BE49-F238E27FC236}">
                <a16:creationId xmlns:a16="http://schemas.microsoft.com/office/drawing/2014/main" id="{73A7E910-7954-A3DA-5EF1-A35F1A56EEE2}"/>
              </a:ext>
            </a:extLst>
          </p:cNvPr>
          <p:cNvGrpSpPr/>
          <p:nvPr/>
        </p:nvGrpSpPr>
        <p:grpSpPr>
          <a:xfrm>
            <a:off x="4238970" y="4388706"/>
            <a:ext cx="3742314" cy="2039364"/>
            <a:chOff x="2551705" y="4283314"/>
            <a:chExt cx="935719" cy="863276"/>
          </a:xfrm>
        </p:grpSpPr>
        <p:sp>
          <p:nvSpPr>
            <p:cNvPr id="65" name="TextBox 64">
              <a:extLst>
                <a:ext uri="{FF2B5EF4-FFF2-40B4-BE49-F238E27FC236}">
                  <a16:creationId xmlns:a16="http://schemas.microsoft.com/office/drawing/2014/main" id="{7F355D86-95AA-3D4F-3075-C0696EFBFD01}"/>
                </a:ext>
              </a:extLst>
            </p:cNvPr>
            <p:cNvSpPr txBox="1"/>
            <p:nvPr/>
          </p:nvSpPr>
          <p:spPr>
            <a:xfrm>
              <a:off x="2551705" y="4560313"/>
              <a:ext cx="935718" cy="586277"/>
            </a:xfrm>
            <a:prstGeom prst="rect">
              <a:avLst/>
            </a:prstGeom>
            <a:noFill/>
          </p:spPr>
          <p:txBody>
            <a:bodyPr wrap="square" rtlCol="0">
              <a:spAutoFit/>
            </a:bodyPr>
            <a:lstStyle/>
            <a:p>
              <a:pPr marL="171450" indent="-171450" algn="ctr">
                <a:buFont typeface="Wingdings" panose="05000000000000000000" pitchFamily="2" charset="2"/>
                <a:buChar char="q"/>
              </a:pPr>
              <a:r>
                <a:rPr lang="en-US" altLang="ko-KR" sz="1400" dirty="0">
                  <a:solidFill>
                    <a:schemeClr val="tx1">
                      <a:lumMod val="75000"/>
                      <a:lumOff val="25000"/>
                    </a:schemeClr>
                  </a:solidFill>
                  <a:cs typeface="Arial" pitchFamily="34" charset="0"/>
                </a:rPr>
                <a:t>Actions taken by the agent </a:t>
              </a:r>
              <a:r>
                <a:rPr lang="en-US" altLang="ko-KR" sz="1400" dirty="0">
                  <a:solidFill>
                    <a:schemeClr val="tx1">
                      <a:lumMod val="75000"/>
                      <a:lumOff val="25000"/>
                    </a:schemeClr>
                  </a:solidFill>
                  <a:cs typeface="Arial" pitchFamily="34" charset="0"/>
                  <a:sym typeface="Wingdings" panose="05000000000000000000" pitchFamily="2" charset="2"/>
                </a:rPr>
                <a:t> not resulting to the end goal  penalty of -1</a:t>
              </a:r>
            </a:p>
            <a:p>
              <a:pPr marL="171450" indent="-171450" algn="ctr">
                <a:buFont typeface="Wingdings" panose="05000000000000000000" pitchFamily="2" charset="2"/>
                <a:buChar char="q"/>
              </a:pPr>
              <a:r>
                <a:rPr lang="en-US" altLang="ko-KR" sz="1400" dirty="0">
                  <a:solidFill>
                    <a:schemeClr val="tx1">
                      <a:lumMod val="75000"/>
                      <a:lumOff val="25000"/>
                    </a:schemeClr>
                  </a:solidFill>
                  <a:cs typeface="Arial" pitchFamily="34" charset="0"/>
                  <a:sym typeface="Wingdings" panose="05000000000000000000" pitchFamily="2" charset="2"/>
                </a:rPr>
                <a:t>Successful arrival at the green sphere</a:t>
              </a:r>
            </a:p>
            <a:p>
              <a:pPr algn="ctr"/>
              <a:r>
                <a:rPr lang="en-US" sz="1400" b="1" dirty="0">
                  <a:solidFill>
                    <a:schemeClr val="tx1">
                      <a:lumMod val="75000"/>
                      <a:lumOff val="25000"/>
                    </a:schemeClr>
                  </a:solidFill>
                </a:rPr>
                <a:t>↳</a:t>
              </a:r>
              <a:r>
                <a:rPr lang="en-US" altLang="ko-KR" sz="1400" dirty="0">
                  <a:solidFill>
                    <a:schemeClr val="tx1">
                      <a:lumMod val="75000"/>
                      <a:lumOff val="25000"/>
                    </a:schemeClr>
                  </a:solidFill>
                  <a:cs typeface="Arial" pitchFamily="34" charset="0"/>
                  <a:sym typeface="Wingdings" panose="05000000000000000000" pitchFamily="2" charset="2"/>
                </a:rPr>
                <a:t> immediate reward of 0</a:t>
              </a:r>
            </a:p>
            <a:p>
              <a:pPr marL="285750" indent="-285750" algn="ctr">
                <a:buFont typeface="Wingdings" panose="05000000000000000000" pitchFamily="2" charset="2"/>
                <a:buChar char="q"/>
              </a:pPr>
              <a:r>
                <a:rPr lang="en-US" altLang="ko-KR" sz="1400" dirty="0">
                  <a:solidFill>
                    <a:schemeClr val="tx1">
                      <a:lumMod val="75000"/>
                      <a:lumOff val="25000"/>
                    </a:schemeClr>
                  </a:solidFill>
                  <a:cs typeface="Arial" pitchFamily="34" charset="0"/>
                </a:rPr>
                <a:t>Actions taken by the agent </a:t>
              </a:r>
              <a:r>
                <a:rPr lang="en-US" altLang="ko-KR" sz="1400" dirty="0">
                  <a:solidFill>
                    <a:schemeClr val="tx1">
                      <a:lumMod val="75000"/>
                      <a:lumOff val="25000"/>
                    </a:schemeClr>
                  </a:solidFill>
                  <a:cs typeface="Arial" pitchFamily="34" charset="0"/>
                  <a:sym typeface="Wingdings" panose="05000000000000000000" pitchFamily="2" charset="2"/>
                </a:rPr>
                <a:t> resulting touching the red sphere  penalty of -1.5</a:t>
              </a:r>
              <a:endParaRPr lang="ko-KR" altLang="en-US" sz="1400" dirty="0">
                <a:solidFill>
                  <a:schemeClr val="tx1">
                    <a:lumMod val="75000"/>
                    <a:lumOff val="25000"/>
                  </a:schemeClr>
                </a:solidFill>
                <a:cs typeface="Arial" pitchFamily="34" charset="0"/>
              </a:endParaRPr>
            </a:p>
          </p:txBody>
        </p:sp>
        <p:sp>
          <p:nvSpPr>
            <p:cNvPr id="66" name="TextBox 65">
              <a:extLst>
                <a:ext uri="{FF2B5EF4-FFF2-40B4-BE49-F238E27FC236}">
                  <a16:creationId xmlns:a16="http://schemas.microsoft.com/office/drawing/2014/main" id="{5FBBA920-FE66-48B3-F64A-E5C8239B7427}"/>
                </a:ext>
              </a:extLst>
            </p:cNvPr>
            <p:cNvSpPr txBox="1"/>
            <p:nvPr/>
          </p:nvSpPr>
          <p:spPr>
            <a:xfrm>
              <a:off x="2559660" y="4283314"/>
              <a:ext cx="927764" cy="299653"/>
            </a:xfrm>
            <a:prstGeom prst="rect">
              <a:avLst/>
            </a:prstGeom>
            <a:noFill/>
          </p:spPr>
          <p:txBody>
            <a:bodyPr wrap="square" rtlCol="0">
              <a:spAutoFit/>
            </a:bodyPr>
            <a:lstStyle/>
            <a:p>
              <a:pPr algn="ctr"/>
              <a:r>
                <a:rPr lang="en-US" altLang="ko-KR" sz="2000" b="1" dirty="0">
                  <a:solidFill>
                    <a:schemeClr val="accent3"/>
                  </a:solidFill>
                  <a:cs typeface="Arial" pitchFamily="34" charset="0"/>
                </a:rPr>
                <a:t>Task 2 – Reach Green sphere and avoid the Red one</a:t>
              </a:r>
              <a:endParaRPr lang="ko-KR" altLang="en-US" sz="2000" b="1" dirty="0">
                <a:solidFill>
                  <a:schemeClr val="accent3"/>
                </a:solidFill>
                <a:cs typeface="Arial" pitchFamily="34" charset="0"/>
              </a:endParaRPr>
            </a:p>
          </p:txBody>
        </p:sp>
      </p:grpSp>
      <p:grpSp>
        <p:nvGrpSpPr>
          <p:cNvPr id="67" name="Group 27">
            <a:extLst>
              <a:ext uri="{FF2B5EF4-FFF2-40B4-BE49-F238E27FC236}">
                <a16:creationId xmlns:a16="http://schemas.microsoft.com/office/drawing/2014/main" id="{45FB4923-DA03-9100-EE96-7E1CD772B3F8}"/>
              </a:ext>
            </a:extLst>
          </p:cNvPr>
          <p:cNvGrpSpPr/>
          <p:nvPr/>
        </p:nvGrpSpPr>
        <p:grpSpPr>
          <a:xfrm>
            <a:off x="8021706" y="4388711"/>
            <a:ext cx="3742314" cy="2039365"/>
            <a:chOff x="2551705" y="4283314"/>
            <a:chExt cx="935719" cy="863276"/>
          </a:xfrm>
        </p:grpSpPr>
        <p:sp>
          <p:nvSpPr>
            <p:cNvPr id="68" name="TextBox 67">
              <a:extLst>
                <a:ext uri="{FF2B5EF4-FFF2-40B4-BE49-F238E27FC236}">
                  <a16:creationId xmlns:a16="http://schemas.microsoft.com/office/drawing/2014/main" id="{54D66A81-8FBB-D168-E071-D8B311E514BD}"/>
                </a:ext>
              </a:extLst>
            </p:cNvPr>
            <p:cNvSpPr txBox="1"/>
            <p:nvPr/>
          </p:nvSpPr>
          <p:spPr>
            <a:xfrm>
              <a:off x="2551705" y="4560313"/>
              <a:ext cx="935718" cy="586277"/>
            </a:xfrm>
            <a:prstGeom prst="rect">
              <a:avLst/>
            </a:prstGeom>
            <a:noFill/>
          </p:spPr>
          <p:txBody>
            <a:bodyPr wrap="square" rtlCol="0">
              <a:spAutoFit/>
            </a:bodyPr>
            <a:lstStyle/>
            <a:p>
              <a:pPr marL="171450" indent="-171450" algn="ctr">
                <a:buFont typeface="Wingdings" panose="05000000000000000000" pitchFamily="2" charset="2"/>
                <a:buChar char="q"/>
              </a:pPr>
              <a:r>
                <a:rPr lang="en-US" altLang="ko-KR" sz="1400" dirty="0">
                  <a:solidFill>
                    <a:schemeClr val="tx1">
                      <a:lumMod val="75000"/>
                      <a:lumOff val="25000"/>
                    </a:schemeClr>
                  </a:solidFill>
                  <a:cs typeface="Arial" pitchFamily="34" charset="0"/>
                </a:rPr>
                <a:t>Actions taken by the agent </a:t>
              </a:r>
              <a:r>
                <a:rPr lang="en-US" altLang="ko-KR" sz="1400" dirty="0">
                  <a:solidFill>
                    <a:schemeClr val="tx1">
                      <a:lumMod val="75000"/>
                      <a:lumOff val="25000"/>
                    </a:schemeClr>
                  </a:solidFill>
                  <a:cs typeface="Arial" pitchFamily="34" charset="0"/>
                  <a:sym typeface="Wingdings" panose="05000000000000000000" pitchFamily="2" charset="2"/>
                </a:rPr>
                <a:t> not resulting to the end goal  penalty of -1</a:t>
              </a:r>
            </a:p>
            <a:p>
              <a:pPr marL="171450" indent="-171450" algn="ctr">
                <a:buFont typeface="Wingdings" panose="05000000000000000000" pitchFamily="2" charset="2"/>
                <a:buChar char="q"/>
              </a:pPr>
              <a:r>
                <a:rPr lang="en-US" altLang="ko-KR" sz="1400" dirty="0">
                  <a:solidFill>
                    <a:schemeClr val="tx1">
                      <a:lumMod val="75000"/>
                      <a:lumOff val="25000"/>
                    </a:schemeClr>
                  </a:solidFill>
                  <a:cs typeface="Arial" pitchFamily="34" charset="0"/>
                  <a:sym typeface="Wingdings" panose="05000000000000000000" pitchFamily="2" charset="2"/>
                </a:rPr>
                <a:t>Successful arrival at the green sphere</a:t>
              </a:r>
            </a:p>
            <a:p>
              <a:pPr algn="ctr"/>
              <a:r>
                <a:rPr lang="en-US" sz="1400" b="1" dirty="0">
                  <a:solidFill>
                    <a:schemeClr val="tx1">
                      <a:lumMod val="75000"/>
                      <a:lumOff val="25000"/>
                    </a:schemeClr>
                  </a:solidFill>
                </a:rPr>
                <a:t>↳</a:t>
              </a:r>
              <a:r>
                <a:rPr lang="en-US" altLang="ko-KR" sz="1400" dirty="0">
                  <a:solidFill>
                    <a:schemeClr val="tx1">
                      <a:lumMod val="75000"/>
                      <a:lumOff val="25000"/>
                    </a:schemeClr>
                  </a:solidFill>
                  <a:cs typeface="Arial" pitchFamily="34" charset="0"/>
                  <a:sym typeface="Wingdings" panose="05000000000000000000" pitchFamily="2" charset="2"/>
                </a:rPr>
                <a:t> immediate reward of 0</a:t>
              </a:r>
            </a:p>
            <a:p>
              <a:pPr marL="285750" indent="-285750" algn="ctr">
                <a:buFont typeface="Wingdings" panose="05000000000000000000" pitchFamily="2" charset="2"/>
                <a:buChar char="q"/>
              </a:pPr>
              <a:r>
                <a:rPr lang="en-US" altLang="ko-KR" sz="1400" dirty="0">
                  <a:solidFill>
                    <a:schemeClr val="tx1">
                      <a:lumMod val="75000"/>
                      <a:lumOff val="25000"/>
                    </a:schemeClr>
                  </a:solidFill>
                  <a:cs typeface="Arial" pitchFamily="34" charset="0"/>
                </a:rPr>
                <a:t>Actions taken by the agent </a:t>
              </a:r>
              <a:r>
                <a:rPr lang="en-US" altLang="ko-KR" sz="1400" dirty="0">
                  <a:solidFill>
                    <a:schemeClr val="tx1">
                      <a:lumMod val="75000"/>
                      <a:lumOff val="25000"/>
                    </a:schemeClr>
                  </a:solidFill>
                  <a:cs typeface="Arial" pitchFamily="34" charset="0"/>
                  <a:sym typeface="Wingdings" panose="05000000000000000000" pitchFamily="2" charset="2"/>
                </a:rPr>
                <a:t> resulting touching the red sphere  penalty of -0.5</a:t>
              </a:r>
              <a:endParaRPr lang="ko-KR" altLang="en-US" sz="1400" dirty="0">
                <a:solidFill>
                  <a:schemeClr val="tx1">
                    <a:lumMod val="75000"/>
                    <a:lumOff val="25000"/>
                  </a:schemeClr>
                </a:solidFill>
                <a:cs typeface="Arial" pitchFamily="34" charset="0"/>
              </a:endParaRPr>
            </a:p>
          </p:txBody>
        </p:sp>
        <p:sp>
          <p:nvSpPr>
            <p:cNvPr id="69" name="TextBox 68">
              <a:extLst>
                <a:ext uri="{FF2B5EF4-FFF2-40B4-BE49-F238E27FC236}">
                  <a16:creationId xmlns:a16="http://schemas.microsoft.com/office/drawing/2014/main" id="{486F2C69-87CD-2070-E953-A9BA7FED4A75}"/>
                </a:ext>
              </a:extLst>
            </p:cNvPr>
            <p:cNvSpPr txBox="1"/>
            <p:nvPr/>
          </p:nvSpPr>
          <p:spPr>
            <a:xfrm>
              <a:off x="2559660" y="4283314"/>
              <a:ext cx="927764" cy="299653"/>
            </a:xfrm>
            <a:prstGeom prst="rect">
              <a:avLst/>
            </a:prstGeom>
            <a:noFill/>
          </p:spPr>
          <p:txBody>
            <a:bodyPr wrap="square" rtlCol="0">
              <a:spAutoFit/>
            </a:bodyPr>
            <a:lstStyle/>
            <a:p>
              <a:pPr algn="ctr"/>
              <a:r>
                <a:rPr lang="en-US" altLang="ko-KR" sz="2000" b="1" dirty="0">
                  <a:solidFill>
                    <a:schemeClr val="accent4"/>
                  </a:solidFill>
                  <a:cs typeface="Arial" pitchFamily="34" charset="0"/>
                </a:rPr>
                <a:t>Task 3 – Reach Blue sphere and the Green one after</a:t>
              </a:r>
              <a:endParaRPr lang="ko-KR" altLang="en-US" sz="2000" b="1" dirty="0">
                <a:solidFill>
                  <a:schemeClr val="accent4"/>
                </a:solidFill>
                <a:cs typeface="Arial" pitchFamily="34" charset="0"/>
              </a:endParaRPr>
            </a:p>
          </p:txBody>
        </p:sp>
      </p:grpSp>
      <p:pic>
        <p:nvPicPr>
          <p:cNvPr id="71" name="Picture 70">
            <a:extLst>
              <a:ext uri="{FF2B5EF4-FFF2-40B4-BE49-F238E27FC236}">
                <a16:creationId xmlns:a16="http://schemas.microsoft.com/office/drawing/2014/main" id="{F7A6A50D-A80D-01C6-822B-89E7E8734060}"/>
              </a:ext>
            </a:extLst>
          </p:cNvPr>
          <p:cNvPicPr>
            <a:picLocks noChangeAspect="1"/>
          </p:cNvPicPr>
          <p:nvPr/>
        </p:nvPicPr>
        <p:blipFill rotWithShape="1">
          <a:blip r:embed="rId3">
            <a:extLst>
              <a:ext uri="{28A0092B-C50C-407E-A947-70E740481C1C}">
                <a14:useLocalDpi xmlns:a14="http://schemas.microsoft.com/office/drawing/2010/main" val="0"/>
              </a:ext>
            </a:extLst>
          </a:blip>
          <a:srcRect l="-464" t="27305" r="464" b="25897"/>
          <a:stretch/>
        </p:blipFill>
        <p:spPr>
          <a:xfrm>
            <a:off x="8192181" y="1344628"/>
            <a:ext cx="3447240" cy="1613226"/>
          </a:xfrm>
          <a:prstGeom prst="rect">
            <a:avLst/>
          </a:prstGeom>
        </p:spPr>
      </p:pic>
      <p:pic>
        <p:nvPicPr>
          <p:cNvPr id="73" name="Picture 72">
            <a:extLst>
              <a:ext uri="{FF2B5EF4-FFF2-40B4-BE49-F238E27FC236}">
                <a16:creationId xmlns:a16="http://schemas.microsoft.com/office/drawing/2014/main" id="{2FCD087C-0BE6-8D84-E692-7BE51039CEF8}"/>
              </a:ext>
            </a:extLst>
          </p:cNvPr>
          <p:cNvPicPr>
            <a:picLocks noChangeAspect="1"/>
          </p:cNvPicPr>
          <p:nvPr/>
        </p:nvPicPr>
        <p:blipFill rotWithShape="1">
          <a:blip r:embed="rId4">
            <a:extLst>
              <a:ext uri="{28A0092B-C50C-407E-A947-70E740481C1C}">
                <a14:useLocalDpi xmlns:a14="http://schemas.microsoft.com/office/drawing/2010/main" val="0"/>
              </a:ext>
            </a:extLst>
          </a:blip>
          <a:srcRect t="27486" b="26598"/>
          <a:stretch/>
        </p:blipFill>
        <p:spPr>
          <a:xfrm>
            <a:off x="4342735" y="1363965"/>
            <a:ext cx="3447240" cy="1582854"/>
          </a:xfrm>
          <a:prstGeom prst="rect">
            <a:avLst/>
          </a:prstGeom>
        </p:spPr>
      </p:pic>
      <p:pic>
        <p:nvPicPr>
          <p:cNvPr id="75" name="Picture 74">
            <a:extLst>
              <a:ext uri="{FF2B5EF4-FFF2-40B4-BE49-F238E27FC236}">
                <a16:creationId xmlns:a16="http://schemas.microsoft.com/office/drawing/2014/main" id="{999248DA-0137-2E3C-957D-82D9E6563F89}"/>
              </a:ext>
            </a:extLst>
          </p:cNvPr>
          <p:cNvPicPr>
            <a:picLocks noChangeAspect="1"/>
          </p:cNvPicPr>
          <p:nvPr/>
        </p:nvPicPr>
        <p:blipFill rotWithShape="1">
          <a:blip r:embed="rId5">
            <a:extLst>
              <a:ext uri="{28A0092B-C50C-407E-A947-70E740481C1C}">
                <a14:useLocalDpi xmlns:a14="http://schemas.microsoft.com/office/drawing/2010/main" val="0"/>
              </a:ext>
            </a:extLst>
          </a:blip>
          <a:srcRect t="27236" b="26212"/>
          <a:stretch/>
        </p:blipFill>
        <p:spPr>
          <a:xfrm>
            <a:off x="532547" y="1333176"/>
            <a:ext cx="3447240" cy="1604757"/>
          </a:xfrm>
          <a:prstGeom prst="rect">
            <a:avLst/>
          </a:prstGeom>
        </p:spPr>
      </p:pic>
    </p:spTree>
    <p:extLst>
      <p:ext uri="{BB962C8B-B14F-4D97-AF65-F5344CB8AC3E}">
        <p14:creationId xmlns:p14="http://schemas.microsoft.com/office/powerpoint/2010/main" val="328023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hands holding papers&#10;&#10;Description automatically generated">
            <a:extLst>
              <a:ext uri="{FF2B5EF4-FFF2-40B4-BE49-F238E27FC236}">
                <a16:creationId xmlns:a16="http://schemas.microsoft.com/office/drawing/2014/main" id="{95892497-31B1-04E8-595C-1AC068DDA9DB}"/>
              </a:ext>
            </a:extLst>
          </p:cNvPr>
          <p:cNvPicPr>
            <a:picLocks noGrp="1" noChangeAspect="1"/>
          </p:cNvPicPr>
          <p:nvPr>
            <p:ph type="pic" idx="16"/>
          </p:nvPr>
        </p:nvPicPr>
        <p:blipFill rotWithShape="1">
          <a:blip r:embed="rId3">
            <a:alphaModFix amt="66000"/>
            <a:extLst>
              <a:ext uri="{28A0092B-C50C-407E-A947-70E740481C1C}">
                <a14:useLocalDpi xmlns:a14="http://schemas.microsoft.com/office/drawing/2010/main" val="0"/>
              </a:ext>
            </a:extLst>
          </a:blip>
          <a:srcRect l="1975" r="28204"/>
          <a:stretch/>
        </p:blipFill>
        <p:spPr>
          <a:xfrm>
            <a:off x="5982512" y="0"/>
            <a:ext cx="7863191" cy="6858000"/>
          </a:xfrm>
          <a:solidFill>
            <a:schemeClr val="bg1">
              <a:lumMod val="95000"/>
            </a:schemeClr>
          </a:solidFill>
        </p:spPr>
      </p:pic>
      <p:sp>
        <p:nvSpPr>
          <p:cNvPr id="10" name="TextBox 9">
            <a:extLst>
              <a:ext uri="{FF2B5EF4-FFF2-40B4-BE49-F238E27FC236}">
                <a16:creationId xmlns:a16="http://schemas.microsoft.com/office/drawing/2014/main" id="{9D362F87-AEC9-FFE5-E828-162A704B2E7D}"/>
              </a:ext>
            </a:extLst>
          </p:cNvPr>
          <p:cNvSpPr txBox="1"/>
          <p:nvPr/>
        </p:nvSpPr>
        <p:spPr>
          <a:xfrm>
            <a:off x="485017" y="481156"/>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Questionnaire</a:t>
            </a:r>
          </a:p>
        </p:txBody>
      </p:sp>
      <p:sp>
        <p:nvSpPr>
          <p:cNvPr id="11" name="TextBox 10">
            <a:extLst>
              <a:ext uri="{FF2B5EF4-FFF2-40B4-BE49-F238E27FC236}">
                <a16:creationId xmlns:a16="http://schemas.microsoft.com/office/drawing/2014/main" id="{2C57B40B-34B9-07EA-F810-FD14BEAE7AEB}"/>
              </a:ext>
            </a:extLst>
          </p:cNvPr>
          <p:cNvSpPr txBox="1"/>
          <p:nvPr/>
        </p:nvSpPr>
        <p:spPr>
          <a:xfrm flipH="1">
            <a:off x="485017" y="1455021"/>
            <a:ext cx="7588940" cy="4770537"/>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Section 1:</a:t>
            </a:r>
          </a:p>
          <a:p>
            <a:pPr marL="342900" indent="-342900">
              <a:buFont typeface="Wingdings" panose="05000000000000000000" pitchFamily="2" charset="2"/>
              <a:buChar char="q"/>
            </a:pPr>
            <a:r>
              <a:rPr lang="en-US" altLang="ko-KR" dirty="0">
                <a:solidFill>
                  <a:schemeClr val="tx1">
                    <a:lumMod val="75000"/>
                    <a:lumOff val="25000"/>
                  </a:schemeClr>
                </a:solidFill>
                <a:cs typeface="Arial" pitchFamily="34" charset="0"/>
              </a:rPr>
              <a:t>Participants’ overall experience from teaching and their interaction with the robotic arm, e.g.:</a:t>
            </a:r>
          </a:p>
          <a:p>
            <a:pPr marL="914400" lvl="1" indent="-290830" algn="l" rtl="0">
              <a:spcBef>
                <a:spcPts val="0"/>
              </a:spcBef>
              <a:spcAft>
                <a:spcPts val="0"/>
              </a:spcAft>
              <a:buSzPct val="100000"/>
              <a:buChar char="○"/>
            </a:pPr>
            <a:r>
              <a:rPr lang="en-US" sz="1400" dirty="0"/>
              <a:t>“In which situations did you decide to provide Demonstrations?”</a:t>
            </a:r>
          </a:p>
          <a:p>
            <a:pPr marL="914400" lvl="1" indent="-290830" algn="l" rtl="0">
              <a:spcBef>
                <a:spcPts val="0"/>
              </a:spcBef>
              <a:spcAft>
                <a:spcPts val="0"/>
              </a:spcAft>
              <a:buSzPct val="100000"/>
              <a:buChar char="○"/>
            </a:pPr>
            <a:r>
              <a:rPr lang="en-US" sz="1400" dirty="0"/>
              <a:t>“How did you choose the starting positions of the agent (robotic arm)?”</a:t>
            </a:r>
          </a:p>
          <a:p>
            <a:pPr marL="623570" lvl="1" algn="l" rtl="0">
              <a:spcBef>
                <a:spcPts val="0"/>
              </a:spcBef>
              <a:spcAft>
                <a:spcPts val="0"/>
              </a:spcAft>
              <a:buSzPct val="100000"/>
            </a:pPr>
            <a:endParaRPr lang="en-US" altLang="ko-KR" sz="1400" b="1" dirty="0">
              <a:solidFill>
                <a:schemeClr val="tx1">
                  <a:lumMod val="75000"/>
                  <a:lumOff val="25000"/>
                </a:schemeClr>
              </a:solidFill>
              <a:cs typeface="Arial" pitchFamily="34" charset="0"/>
            </a:endParaRPr>
          </a:p>
          <a:p>
            <a:r>
              <a:rPr lang="en-US" altLang="ko-KR" b="1" dirty="0">
                <a:solidFill>
                  <a:schemeClr val="tx1">
                    <a:lumMod val="75000"/>
                    <a:lumOff val="25000"/>
                  </a:schemeClr>
                </a:solidFill>
                <a:cs typeface="Arial" pitchFamily="34" charset="0"/>
              </a:rPr>
              <a:t>Section 2:</a:t>
            </a:r>
          </a:p>
          <a:p>
            <a:pPr marL="342900" indent="-342900">
              <a:buFont typeface="Wingdings" panose="05000000000000000000" pitchFamily="2" charset="2"/>
              <a:buChar char="q"/>
            </a:pPr>
            <a:r>
              <a:rPr lang="en-US" altLang="ko-KR" dirty="0">
                <a:solidFill>
                  <a:schemeClr val="tx1">
                    <a:lumMod val="75000"/>
                    <a:lumOff val="25000"/>
                  </a:schemeClr>
                </a:solidFill>
                <a:cs typeface="Arial" pitchFamily="34" charset="0"/>
              </a:rPr>
              <a:t>Exploration of participants’ willingness to integrate the robotic arm into their everyday tasks, e.g.:</a:t>
            </a:r>
          </a:p>
          <a:p>
            <a:pPr marL="914400" lvl="1" indent="-290830" algn="l" rtl="0">
              <a:spcBef>
                <a:spcPts val="0"/>
              </a:spcBef>
              <a:spcAft>
                <a:spcPts val="0"/>
              </a:spcAft>
              <a:buSzPct val="100000"/>
              <a:buChar char="○"/>
            </a:pPr>
            <a:r>
              <a:rPr lang="en-US" sz="1400" dirty="0"/>
              <a:t>“I would teach a robotic arm to help with:”</a:t>
            </a:r>
          </a:p>
          <a:p>
            <a:pPr marL="623570" lvl="1" algn="l" rtl="0">
              <a:spcBef>
                <a:spcPts val="0"/>
              </a:spcBef>
              <a:spcAft>
                <a:spcPts val="0"/>
              </a:spcAft>
              <a:buSzPct val="100000"/>
            </a:pPr>
            <a:endParaRPr lang="en-US" sz="1400" dirty="0"/>
          </a:p>
          <a:p>
            <a:r>
              <a:rPr lang="en-US" altLang="ko-KR" b="1" dirty="0">
                <a:solidFill>
                  <a:schemeClr val="tx1">
                    <a:lumMod val="75000"/>
                    <a:lumOff val="25000"/>
                  </a:schemeClr>
                </a:solidFill>
                <a:cs typeface="Arial" pitchFamily="34" charset="0"/>
              </a:rPr>
              <a:t>Section 3:</a:t>
            </a:r>
          </a:p>
          <a:p>
            <a:pPr marL="342900" indent="-342900">
              <a:buFont typeface="Wingdings" panose="05000000000000000000" pitchFamily="2" charset="2"/>
              <a:buChar char="q"/>
            </a:pPr>
            <a:r>
              <a:rPr lang="en-US" altLang="ko-KR" dirty="0">
                <a:solidFill>
                  <a:schemeClr val="tx1">
                    <a:lumMod val="75000"/>
                    <a:lumOff val="25000"/>
                  </a:schemeClr>
                </a:solidFill>
                <a:cs typeface="Arial" pitchFamily="34" charset="0"/>
              </a:rPr>
              <a:t>Demographic Questions, e.g.:</a:t>
            </a:r>
          </a:p>
          <a:p>
            <a:pPr marL="914400" lvl="1" indent="-290830" algn="l" rtl="0">
              <a:spcBef>
                <a:spcPts val="0"/>
              </a:spcBef>
              <a:spcAft>
                <a:spcPts val="0"/>
              </a:spcAft>
              <a:buSzPct val="100000"/>
              <a:buChar char="○"/>
            </a:pPr>
            <a:r>
              <a:rPr lang="en-US" sz="1400" dirty="0"/>
              <a:t>Gender</a:t>
            </a:r>
          </a:p>
          <a:p>
            <a:pPr marL="914400" lvl="1" indent="-290830" algn="l" rtl="0">
              <a:spcBef>
                <a:spcPts val="0"/>
              </a:spcBef>
              <a:spcAft>
                <a:spcPts val="0"/>
              </a:spcAft>
              <a:buSzPct val="100000"/>
              <a:buChar char="○"/>
            </a:pPr>
            <a:r>
              <a:rPr lang="en-US" sz="1400" dirty="0"/>
              <a:t>Education Level</a:t>
            </a:r>
          </a:p>
          <a:p>
            <a:pPr marL="457200" indent="-290830">
              <a:buSzPct val="100000"/>
              <a:buChar char="○"/>
            </a:pPr>
            <a:endParaRPr lang="en-US" sz="1400" dirty="0"/>
          </a:p>
          <a:p>
            <a:pPr marL="342900" indent="-342900">
              <a:buFont typeface="Wingdings" panose="05000000000000000000" pitchFamily="2" charset="2"/>
              <a:buChar char="q"/>
            </a:pPr>
            <a:r>
              <a:rPr lang="en-US" altLang="ko-KR" dirty="0">
                <a:solidFill>
                  <a:schemeClr val="tx1">
                    <a:lumMod val="75000"/>
                    <a:lumOff val="25000"/>
                  </a:schemeClr>
                </a:solidFill>
                <a:cs typeface="Arial" pitchFamily="34" charset="0"/>
              </a:rPr>
              <a:t>Background Questions, e.g.:</a:t>
            </a:r>
          </a:p>
          <a:p>
            <a:pPr marL="914400" lvl="1" indent="-290830" algn="l" rtl="0">
              <a:spcBef>
                <a:spcPts val="0"/>
              </a:spcBef>
              <a:spcAft>
                <a:spcPts val="0"/>
              </a:spcAft>
              <a:buSzPct val="100000"/>
              <a:buChar char="○"/>
            </a:pPr>
            <a:r>
              <a:rPr lang="en-US" sz="1400" dirty="0"/>
              <a:t>“Have you ever owned a pet?”</a:t>
            </a:r>
            <a:endParaRPr lang="en-US" altLang="ko-KR" b="1" dirty="0">
              <a:solidFill>
                <a:schemeClr val="tx1">
                  <a:lumMod val="75000"/>
                  <a:lumOff val="25000"/>
                </a:schemeClr>
              </a:solidFill>
              <a:cs typeface="Arial" pitchFamily="34" charset="0"/>
            </a:endParaRPr>
          </a:p>
          <a:p>
            <a:endParaRPr lang="ko-KR" altLang="en-US" sz="16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47011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9B2D4CA-9194-4EEF-9A8E-21169AC41324}"/>
              </a:ext>
            </a:extLst>
          </p:cNvPr>
          <p:cNvSpPr txBox="1"/>
          <p:nvPr/>
        </p:nvSpPr>
        <p:spPr>
          <a:xfrm>
            <a:off x="403963" y="203829"/>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Data Collection</a:t>
            </a:r>
          </a:p>
        </p:txBody>
      </p:sp>
      <p:sp>
        <p:nvSpPr>
          <p:cNvPr id="6" name="TextBox 5">
            <a:extLst>
              <a:ext uri="{FF2B5EF4-FFF2-40B4-BE49-F238E27FC236}">
                <a16:creationId xmlns:a16="http://schemas.microsoft.com/office/drawing/2014/main" id="{428C7A28-BBEB-9CA0-9AB0-1F976D786D32}"/>
              </a:ext>
            </a:extLst>
          </p:cNvPr>
          <p:cNvSpPr txBox="1"/>
          <p:nvPr/>
        </p:nvSpPr>
        <p:spPr>
          <a:xfrm flipH="1">
            <a:off x="420681" y="1202102"/>
            <a:ext cx="7487906" cy="347787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During users’ interaction with the robotic arm </a:t>
            </a:r>
            <a:r>
              <a:rPr lang="en-US" altLang="ko-KR" sz="2400" b="1" dirty="0">
                <a:solidFill>
                  <a:schemeClr val="tx1">
                    <a:lumMod val="75000"/>
                    <a:lumOff val="25000"/>
                  </a:schemeClr>
                </a:solidFill>
                <a:cs typeface="Arial" pitchFamily="34" charset="0"/>
                <a:sym typeface="Wingdings" panose="05000000000000000000" pitchFamily="2" charset="2"/>
              </a:rPr>
              <a:t> automated data collection operates in the background</a:t>
            </a:r>
            <a:endParaRPr lang="en-US" altLang="ko-KR" sz="2400" b="1" dirty="0">
              <a:solidFill>
                <a:schemeClr val="tx1">
                  <a:lumMod val="75000"/>
                  <a:lumOff val="25000"/>
                </a:schemeClr>
              </a:solidFill>
              <a:cs typeface="Arial" pitchFamily="34" charset="0"/>
            </a:endParaRPr>
          </a:p>
          <a:p>
            <a:endParaRPr lang="en-US" altLang="ko-KR" sz="2800" b="1" dirty="0">
              <a:solidFill>
                <a:schemeClr val="tx1">
                  <a:lumMod val="75000"/>
                  <a:lumOff val="25000"/>
                </a:schemeClr>
              </a:solidFill>
              <a:cs typeface="Arial" pitchFamily="34" charset="0"/>
            </a:endParaRPr>
          </a:p>
          <a:p>
            <a:r>
              <a:rPr lang="en-US" altLang="ko-KR" sz="2000" dirty="0">
                <a:solidFill>
                  <a:schemeClr val="tx1">
                    <a:lumMod val="75000"/>
                    <a:lumOff val="25000"/>
                  </a:schemeClr>
                </a:solidFill>
                <a:cs typeface="Arial" pitchFamily="34" charset="0"/>
              </a:rPr>
              <a:t>Robot-related data</a:t>
            </a:r>
          </a:p>
          <a:p>
            <a:pPr marL="342900" indent="-342900">
              <a:buFont typeface="Wingdings" panose="05000000000000000000" pitchFamily="2" charset="2"/>
              <a:buChar char="q"/>
            </a:pPr>
            <a:r>
              <a:rPr lang="en-US" altLang="ko-KR" sz="2000" dirty="0">
                <a:solidFill>
                  <a:schemeClr val="tx1">
                    <a:lumMod val="75000"/>
                    <a:lumOff val="25000"/>
                  </a:schemeClr>
                </a:solidFill>
                <a:cs typeface="Arial" pitchFamily="34" charset="0"/>
              </a:rPr>
              <a:t>Timestamps</a:t>
            </a:r>
          </a:p>
          <a:p>
            <a:pPr marL="342900" indent="-342900">
              <a:buFont typeface="Wingdings" panose="05000000000000000000" pitchFamily="2" charset="2"/>
              <a:buChar char="q"/>
            </a:pPr>
            <a:r>
              <a:rPr lang="en-US" altLang="ko-KR" sz="2000" dirty="0">
                <a:solidFill>
                  <a:schemeClr val="tx1">
                    <a:lumMod val="75000"/>
                    <a:lumOff val="25000"/>
                  </a:schemeClr>
                </a:solidFill>
                <a:cs typeface="Arial" pitchFamily="34" charset="0"/>
              </a:rPr>
              <a:t>States</a:t>
            </a:r>
          </a:p>
          <a:p>
            <a:pPr marL="342900" indent="-342900">
              <a:buFont typeface="Wingdings" panose="05000000000000000000" pitchFamily="2" charset="2"/>
              <a:buChar char="q"/>
            </a:pPr>
            <a:r>
              <a:rPr lang="en-US" altLang="ko-KR" sz="2000" dirty="0">
                <a:solidFill>
                  <a:schemeClr val="tx1">
                    <a:lumMod val="75000"/>
                    <a:lumOff val="25000"/>
                  </a:schemeClr>
                </a:solidFill>
                <a:cs typeface="Arial" pitchFamily="34" charset="0"/>
              </a:rPr>
              <a:t>Actions</a:t>
            </a:r>
          </a:p>
          <a:p>
            <a:pPr marL="342900" indent="-342900">
              <a:buFont typeface="Wingdings" panose="05000000000000000000" pitchFamily="2" charset="2"/>
              <a:buChar char="q"/>
            </a:pPr>
            <a:r>
              <a:rPr lang="en-US" altLang="ko-KR" sz="2000" dirty="0">
                <a:solidFill>
                  <a:schemeClr val="tx1">
                    <a:lumMod val="75000"/>
                    <a:lumOff val="25000"/>
                  </a:schemeClr>
                </a:solidFill>
                <a:cs typeface="Arial" pitchFamily="34" charset="0"/>
              </a:rPr>
              <a:t>Q-value [Q(</a:t>
            </a:r>
            <a:r>
              <a:rPr lang="en-US" altLang="ko-KR" sz="2000" dirty="0" err="1">
                <a:solidFill>
                  <a:schemeClr val="tx1">
                    <a:lumMod val="75000"/>
                    <a:lumOff val="25000"/>
                  </a:schemeClr>
                </a:solidFill>
                <a:cs typeface="Arial" pitchFamily="34" charset="0"/>
              </a:rPr>
              <a:t>s,a</a:t>
            </a:r>
            <a:r>
              <a:rPr lang="en-US" altLang="ko-KR" sz="2000" dirty="0">
                <a:solidFill>
                  <a:schemeClr val="tx1">
                    <a:lumMod val="75000"/>
                    <a:lumOff val="25000"/>
                  </a:schemeClr>
                </a:solidFill>
                <a:cs typeface="Arial" pitchFamily="34" charset="0"/>
              </a:rPr>
              <a:t>)]</a:t>
            </a:r>
          </a:p>
          <a:p>
            <a:pPr marL="342900" indent="-342900">
              <a:buFont typeface="Wingdings" panose="05000000000000000000" pitchFamily="2" charset="2"/>
              <a:buChar char="q"/>
            </a:pPr>
            <a:r>
              <a:rPr lang="en-US" altLang="ko-KR" sz="2000" dirty="0">
                <a:solidFill>
                  <a:schemeClr val="tx1">
                    <a:lumMod val="75000"/>
                    <a:lumOff val="25000"/>
                  </a:schemeClr>
                </a:solidFill>
                <a:cs typeface="Arial" pitchFamily="34" charset="0"/>
              </a:rPr>
              <a:t>Type of intervention</a:t>
            </a:r>
            <a:endParaRPr lang="ko-KR" altLang="en-US" sz="2000" dirty="0">
              <a:solidFill>
                <a:schemeClr val="tx1">
                  <a:lumMod val="75000"/>
                  <a:lumOff val="25000"/>
                </a:schemeClr>
              </a:solidFill>
              <a:cs typeface="Arial" pitchFamily="34" charset="0"/>
            </a:endParaRPr>
          </a:p>
        </p:txBody>
      </p:sp>
      <p:sp>
        <p:nvSpPr>
          <p:cNvPr id="7" name="Ελεύθερη σχεδίαση 5" descr="Κενή εικόνα επισήμανσης">
            <a:extLst>
              <a:ext uri="{FF2B5EF4-FFF2-40B4-BE49-F238E27FC236}">
                <a16:creationId xmlns:a16="http://schemas.microsoft.com/office/drawing/2014/main" id="{43BD1AA7-0DF2-87FD-250D-6BF389812E27}"/>
              </a:ext>
              <a:ext uri="{C183D7F6-B498-43B3-948B-1728B52AA6E4}">
                <adec:decorative xmlns:adec="http://schemas.microsoft.com/office/drawing/2017/decorative" val="1"/>
              </a:ext>
            </a:extLst>
          </p:cNvPr>
          <p:cNvSpPr>
            <a:spLocks noChangeAspect="1"/>
          </p:cNvSpPr>
          <p:nvPr/>
        </p:nvSpPr>
        <p:spPr bwMode="auto">
          <a:xfrm>
            <a:off x="7558477" y="276404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3"/>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sp>
        <p:nvSpPr>
          <p:cNvPr id="8" name="Ελεύθερη σχεδίαση 5" descr="Κενή εικόνα επισήμανσης">
            <a:extLst>
              <a:ext uri="{FF2B5EF4-FFF2-40B4-BE49-F238E27FC236}">
                <a16:creationId xmlns:a16="http://schemas.microsoft.com/office/drawing/2014/main" id="{6D86D290-69C6-599F-2B54-8E0750E795AF}"/>
              </a:ext>
              <a:ext uri="{C183D7F6-B498-43B3-948B-1728B52AA6E4}">
                <adec:decorative xmlns:adec="http://schemas.microsoft.com/office/drawing/2017/decorative" val="1"/>
              </a:ext>
            </a:extLst>
          </p:cNvPr>
          <p:cNvSpPr>
            <a:spLocks noChangeAspect="1"/>
          </p:cNvSpPr>
          <p:nvPr/>
        </p:nvSpPr>
        <p:spPr bwMode="auto">
          <a:xfrm>
            <a:off x="9277030" y="146702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4"/>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solidFill>
                <a:schemeClr val="accent3">
                  <a:lumMod val="75000"/>
                </a:schemeClr>
              </a:solidFill>
            </a:endParaRPr>
          </a:p>
        </p:txBody>
      </p:sp>
      <p:sp>
        <p:nvSpPr>
          <p:cNvPr id="9" name="Ελεύθερη σχεδίαση 5" descr="Κενή εικόνα επισήμανσης">
            <a:extLst>
              <a:ext uri="{FF2B5EF4-FFF2-40B4-BE49-F238E27FC236}">
                <a16:creationId xmlns:a16="http://schemas.microsoft.com/office/drawing/2014/main" id="{B2921068-C380-6686-A5E9-F9911D356D98}"/>
              </a:ext>
              <a:ext uri="{C183D7F6-B498-43B3-948B-1728B52AA6E4}">
                <adec:decorative xmlns:adec="http://schemas.microsoft.com/office/drawing/2017/decorative" val="1"/>
              </a:ext>
            </a:extLst>
          </p:cNvPr>
          <p:cNvSpPr>
            <a:spLocks noChangeAspect="1"/>
          </p:cNvSpPr>
          <p:nvPr/>
        </p:nvSpPr>
        <p:spPr bwMode="auto">
          <a:xfrm>
            <a:off x="9277030" y="377747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pic>
        <p:nvPicPr>
          <p:cNvPr id="13" name="Graphic 12" descr="Robot Hand with solid fill">
            <a:extLst>
              <a:ext uri="{FF2B5EF4-FFF2-40B4-BE49-F238E27FC236}">
                <a16:creationId xmlns:a16="http://schemas.microsoft.com/office/drawing/2014/main" id="{B869BA82-40A1-EE80-BFA7-8B4E2BF498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0454" y="1467024"/>
            <a:ext cx="1411900" cy="1411900"/>
          </a:xfrm>
          <a:prstGeom prst="rect">
            <a:avLst/>
          </a:prstGeom>
        </p:spPr>
      </p:pic>
      <p:pic>
        <p:nvPicPr>
          <p:cNvPr id="15" name="Graphic 14" descr="Keyboard outline">
            <a:extLst>
              <a:ext uri="{FF2B5EF4-FFF2-40B4-BE49-F238E27FC236}">
                <a16:creationId xmlns:a16="http://schemas.microsoft.com/office/drawing/2014/main" id="{E99EB795-CF0A-4098-0FFF-8BEF3FFF74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6683" y="2938733"/>
            <a:ext cx="1297021" cy="1297021"/>
          </a:xfrm>
          <a:prstGeom prst="rect">
            <a:avLst/>
          </a:prstGeom>
        </p:spPr>
      </p:pic>
      <p:pic>
        <p:nvPicPr>
          <p:cNvPr id="17" name="Graphic 16" descr="Thumbs up sign outline">
            <a:extLst>
              <a:ext uri="{FF2B5EF4-FFF2-40B4-BE49-F238E27FC236}">
                <a16:creationId xmlns:a16="http://schemas.microsoft.com/office/drawing/2014/main" id="{0657262A-BEFF-A0B4-250E-2DCC0D78C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3884" y="4037797"/>
            <a:ext cx="719025" cy="719025"/>
          </a:xfrm>
          <a:prstGeom prst="rect">
            <a:avLst/>
          </a:prstGeom>
        </p:spPr>
      </p:pic>
      <p:pic>
        <p:nvPicPr>
          <p:cNvPr id="18" name="Graphic 17" descr="Thumbs up sign outline">
            <a:extLst>
              <a:ext uri="{FF2B5EF4-FFF2-40B4-BE49-F238E27FC236}">
                <a16:creationId xmlns:a16="http://schemas.microsoft.com/office/drawing/2014/main" id="{36D929A0-062A-264F-7B7B-380A2B79D7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9900" y="4397309"/>
            <a:ext cx="719025" cy="719025"/>
          </a:xfrm>
          <a:prstGeom prst="rect">
            <a:avLst/>
          </a:prstGeom>
        </p:spPr>
      </p:pic>
    </p:spTree>
    <p:extLst>
      <p:ext uri="{BB962C8B-B14F-4D97-AF65-F5344CB8AC3E}">
        <p14:creationId xmlns:p14="http://schemas.microsoft.com/office/powerpoint/2010/main" val="22523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7177617" y="2227715"/>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46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2016580" y="2227715"/>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64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9B2D4CA-9194-4EEF-9A8E-21169AC41324}"/>
              </a:ext>
            </a:extLst>
          </p:cNvPr>
          <p:cNvSpPr txBox="1"/>
          <p:nvPr/>
        </p:nvSpPr>
        <p:spPr>
          <a:xfrm>
            <a:off x="326139" y="281653"/>
            <a:ext cx="4907339" cy="769441"/>
          </a:xfrm>
          <a:prstGeom prst="rect">
            <a:avLst/>
          </a:prstGeom>
          <a:noFill/>
        </p:spPr>
        <p:txBody>
          <a:bodyPr wrap="square" rtlCol="0" anchor="ctr">
            <a:spAutoFit/>
          </a:bodyPr>
          <a:lstStyle/>
          <a:p>
            <a:r>
              <a:rPr lang="en-US" altLang="ko-KR" sz="4400" b="1" dirty="0">
                <a:solidFill>
                  <a:schemeClr val="tx1">
                    <a:lumMod val="65000"/>
                    <a:lumOff val="35000"/>
                  </a:schemeClr>
                </a:solidFill>
                <a:latin typeface="+mj-lt"/>
                <a:cs typeface="Arial" pitchFamily="34" charset="0"/>
              </a:rPr>
              <a:t>Results</a:t>
            </a:r>
          </a:p>
        </p:txBody>
      </p:sp>
      <p:sp>
        <p:nvSpPr>
          <p:cNvPr id="7" name="Ελεύθερη σχεδίαση 5" descr="Κενή εικόνα επισήμανσης">
            <a:extLst>
              <a:ext uri="{FF2B5EF4-FFF2-40B4-BE49-F238E27FC236}">
                <a16:creationId xmlns:a16="http://schemas.microsoft.com/office/drawing/2014/main" id="{43BD1AA7-0DF2-87FD-250D-6BF389812E27}"/>
              </a:ext>
              <a:ext uri="{C183D7F6-B498-43B3-948B-1728B52AA6E4}">
                <adec:decorative xmlns:adec="http://schemas.microsoft.com/office/drawing/2017/decorative" val="1"/>
              </a:ext>
            </a:extLst>
          </p:cNvPr>
          <p:cNvSpPr>
            <a:spLocks noChangeAspect="1"/>
          </p:cNvSpPr>
          <p:nvPr/>
        </p:nvSpPr>
        <p:spPr bwMode="auto">
          <a:xfrm>
            <a:off x="7558477" y="2764046"/>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3"/>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sp>
        <p:nvSpPr>
          <p:cNvPr id="8" name="Ελεύθερη σχεδίαση 5" descr="Κενή εικόνα επισήμανσης">
            <a:extLst>
              <a:ext uri="{FF2B5EF4-FFF2-40B4-BE49-F238E27FC236}">
                <a16:creationId xmlns:a16="http://schemas.microsoft.com/office/drawing/2014/main" id="{6D86D290-69C6-599F-2B54-8E0750E795AF}"/>
              </a:ext>
              <a:ext uri="{C183D7F6-B498-43B3-948B-1728B52AA6E4}">
                <adec:decorative xmlns:adec="http://schemas.microsoft.com/office/drawing/2017/decorative" val="1"/>
              </a:ext>
            </a:extLst>
          </p:cNvPr>
          <p:cNvSpPr>
            <a:spLocks noChangeAspect="1"/>
          </p:cNvSpPr>
          <p:nvPr/>
        </p:nvSpPr>
        <p:spPr bwMode="auto">
          <a:xfrm>
            <a:off x="9277030" y="146702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4"/>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solidFill>
                <a:schemeClr val="accent3">
                  <a:lumMod val="75000"/>
                </a:schemeClr>
              </a:solidFill>
            </a:endParaRPr>
          </a:p>
        </p:txBody>
      </p:sp>
      <p:sp>
        <p:nvSpPr>
          <p:cNvPr id="9" name="Ελεύθερη σχεδίαση 5" descr="Κενή εικόνα επισήμανσης">
            <a:extLst>
              <a:ext uri="{FF2B5EF4-FFF2-40B4-BE49-F238E27FC236}">
                <a16:creationId xmlns:a16="http://schemas.microsoft.com/office/drawing/2014/main" id="{B2921068-C380-6686-A5E9-F9911D356D98}"/>
              </a:ext>
              <a:ext uri="{C183D7F6-B498-43B3-948B-1728B52AA6E4}">
                <adec:decorative xmlns:adec="http://schemas.microsoft.com/office/drawing/2017/decorative" val="1"/>
              </a:ext>
            </a:extLst>
          </p:cNvPr>
          <p:cNvSpPr>
            <a:spLocks noChangeAspect="1"/>
          </p:cNvSpPr>
          <p:nvPr/>
        </p:nvSpPr>
        <p:spPr bwMode="auto">
          <a:xfrm>
            <a:off x="9277030" y="377747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accent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l-GR" dirty="0"/>
          </a:p>
        </p:txBody>
      </p:sp>
      <p:pic>
        <p:nvPicPr>
          <p:cNvPr id="13" name="Graphic 12" descr="Robot Hand with solid fill">
            <a:extLst>
              <a:ext uri="{FF2B5EF4-FFF2-40B4-BE49-F238E27FC236}">
                <a16:creationId xmlns:a16="http://schemas.microsoft.com/office/drawing/2014/main" id="{B869BA82-40A1-EE80-BFA7-8B4E2BF498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0454" y="1467024"/>
            <a:ext cx="1411900" cy="1411900"/>
          </a:xfrm>
          <a:prstGeom prst="rect">
            <a:avLst/>
          </a:prstGeom>
        </p:spPr>
      </p:pic>
      <p:pic>
        <p:nvPicPr>
          <p:cNvPr id="15" name="Graphic 14" descr="Keyboard outline">
            <a:extLst>
              <a:ext uri="{FF2B5EF4-FFF2-40B4-BE49-F238E27FC236}">
                <a16:creationId xmlns:a16="http://schemas.microsoft.com/office/drawing/2014/main" id="{E99EB795-CF0A-4098-0FFF-8BEF3FFF74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6683" y="2938733"/>
            <a:ext cx="1297021" cy="1297021"/>
          </a:xfrm>
          <a:prstGeom prst="rect">
            <a:avLst/>
          </a:prstGeom>
        </p:spPr>
      </p:pic>
      <p:pic>
        <p:nvPicPr>
          <p:cNvPr id="17" name="Graphic 16" descr="Thumbs up sign outline">
            <a:extLst>
              <a:ext uri="{FF2B5EF4-FFF2-40B4-BE49-F238E27FC236}">
                <a16:creationId xmlns:a16="http://schemas.microsoft.com/office/drawing/2014/main" id="{0657262A-BEFF-A0B4-250E-2DCC0D78C7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3884" y="4037797"/>
            <a:ext cx="719025" cy="719025"/>
          </a:xfrm>
          <a:prstGeom prst="rect">
            <a:avLst/>
          </a:prstGeom>
        </p:spPr>
      </p:pic>
      <p:pic>
        <p:nvPicPr>
          <p:cNvPr id="18" name="Graphic 17" descr="Thumbs up sign outline">
            <a:extLst>
              <a:ext uri="{FF2B5EF4-FFF2-40B4-BE49-F238E27FC236}">
                <a16:creationId xmlns:a16="http://schemas.microsoft.com/office/drawing/2014/main" id="{36D929A0-062A-264F-7B7B-380A2B79D7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0169900" y="4397309"/>
            <a:ext cx="719025" cy="719025"/>
          </a:xfrm>
          <a:prstGeom prst="rect">
            <a:avLst/>
          </a:prstGeom>
        </p:spPr>
      </p:pic>
      <p:grpSp>
        <p:nvGrpSpPr>
          <p:cNvPr id="3" name="Group 127">
            <a:extLst>
              <a:ext uri="{FF2B5EF4-FFF2-40B4-BE49-F238E27FC236}">
                <a16:creationId xmlns:a16="http://schemas.microsoft.com/office/drawing/2014/main" id="{16684EB1-BADE-0033-E744-555208CED11E}"/>
              </a:ext>
            </a:extLst>
          </p:cNvPr>
          <p:cNvGrpSpPr/>
          <p:nvPr/>
        </p:nvGrpSpPr>
        <p:grpSpPr>
          <a:xfrm>
            <a:off x="540654" y="1084362"/>
            <a:ext cx="8736376" cy="5615042"/>
            <a:chOff x="323529" y="1882249"/>
            <a:chExt cx="2967178" cy="1061591"/>
          </a:xfrm>
        </p:grpSpPr>
        <p:sp>
          <p:nvSpPr>
            <p:cNvPr id="4" name="TextBox 3">
              <a:extLst>
                <a:ext uri="{FF2B5EF4-FFF2-40B4-BE49-F238E27FC236}">
                  <a16:creationId xmlns:a16="http://schemas.microsoft.com/office/drawing/2014/main" id="{61EAA78E-17EA-1FC6-74C1-55F844C9129C}"/>
                </a:ext>
              </a:extLst>
            </p:cNvPr>
            <p:cNvSpPr txBox="1"/>
            <p:nvPr/>
          </p:nvSpPr>
          <p:spPr>
            <a:xfrm>
              <a:off x="323529" y="1882249"/>
              <a:ext cx="2967178" cy="296763"/>
            </a:xfrm>
            <a:prstGeom prst="rect">
              <a:avLst/>
            </a:prstGeom>
            <a:noFill/>
          </p:spPr>
          <p:txBody>
            <a:bodyPr wrap="square" rtlCol="0" anchor="ctr">
              <a:spAutoFit/>
            </a:bodyPr>
            <a:lstStyle/>
            <a:p>
              <a:r>
                <a:rPr lang="en-US" altLang="ko-KR" sz="2400" b="1" dirty="0">
                  <a:solidFill>
                    <a:schemeClr val="tx1">
                      <a:lumMod val="75000"/>
                      <a:lumOff val="25000"/>
                    </a:schemeClr>
                  </a:solidFill>
                  <a:cs typeface="Arial" pitchFamily="34" charset="0"/>
                </a:rPr>
                <a:t>R.Q.: “How do users' interaction patterns with a robot vary, and what is the timing of teaching modalities - Demonstrations and Feedback - in human-robot interaction?”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0DF18C-970C-00BB-6E80-59B20BB74D08}"/>
                    </a:ext>
                  </a:extLst>
                </p:cNvPr>
                <p:cNvSpPr txBox="1"/>
                <p:nvPr/>
              </p:nvSpPr>
              <p:spPr>
                <a:xfrm>
                  <a:off x="323531" y="2158291"/>
                  <a:ext cx="2522228" cy="785549"/>
                </a:xfrm>
                <a:prstGeom prst="rect">
                  <a:avLst/>
                </a:prstGeom>
                <a:noFill/>
              </p:spPr>
              <p:txBody>
                <a:bodyPr wrap="square" rtlCol="0">
                  <a:spAutoFit/>
                </a:bodyPr>
                <a:lstStyle/>
                <a:p>
                  <a:pPr marL="285750"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Used participants from both studies</a:t>
                  </a:r>
                </a:p>
                <a:p>
                  <a:pPr marL="285750"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Average time taken by each participant to provide demonstration and feedback calculated</a:t>
                  </a:r>
                </a:p>
                <a:p>
                  <a:pPr marL="285750"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Difference ‘Delta’</a:t>
                  </a:r>
                </a:p>
                <a:p>
                  <a:pPr marL="742950" lvl="1" indent="-285750">
                    <a:buFont typeface="Wingdings" panose="05000000000000000000" pitchFamily="2" charset="2"/>
                    <a:buChar char="q"/>
                  </a:pPr>
                  <a:endParaRPr lang="en-US" sz="2000" b="0" i="1" dirty="0">
                    <a:latin typeface="Cambria Math" panose="02040503050406030204" pitchFamily="18" charset="0"/>
                  </a:endParaRPr>
                </a:p>
                <a:p>
                  <a:pPr marL="742950" lvl="1" indent="-285750">
                    <a:buFont typeface="Wingdings" panose="05000000000000000000" pitchFamily="2" charset="2"/>
                    <a:buChar char="q"/>
                  </a:pPr>
                  <a14:m>
                    <m:oMath xmlns:m="http://schemas.openxmlformats.org/officeDocument/2006/math">
                      <m:r>
                        <a:rPr lang="el-GR" sz="2000" b="0" i="1" smtClean="0">
                          <a:latin typeface="Cambria Math" panose="02040503050406030204" pitchFamily="18" charset="0"/>
                        </a:rPr>
                        <m:t>𝛿</m:t>
                      </m:r>
                      <m:r>
                        <a:rPr lang="el-GR" sz="2000" b="0" i="1" smtClean="0">
                          <a:latin typeface="Cambria Math" panose="02040503050406030204" pitchFamily="18" charset="0"/>
                        </a:rPr>
                        <m:t>&gt;0 →</m:t>
                      </m:r>
                      <m:r>
                        <a:rPr lang="en-US" sz="2000" b="0" i="1" smtClean="0">
                          <a:latin typeface="Cambria Math" panose="02040503050406030204" pitchFamily="18" charset="0"/>
                        </a:rPr>
                        <m:t>𝑓𝑒𝑒𝑑𝑏𝑎𝑐𝑘</m:t>
                      </m:r>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𝑝𝑟𝑜𝑣𝑖𝑑𝑒𝑑</m:t>
                      </m:r>
                      <m:r>
                        <a:rPr lang="en-US" sz="2000" b="0" i="1" smtClean="0">
                          <a:latin typeface="Cambria Math" panose="02040503050406030204" pitchFamily="18" charset="0"/>
                        </a:rPr>
                        <m:t> </m:t>
                      </m:r>
                      <m:r>
                        <a:rPr lang="en-US" sz="2000" b="0" i="1" smtClean="0">
                          <a:latin typeface="Cambria Math" panose="02040503050406030204" pitchFamily="18" charset="0"/>
                        </a:rPr>
                        <m:t>𝑒𝑎𝑟𝑙𝑖𝑒𝑟</m:t>
                      </m:r>
                    </m:oMath>
                  </a14:m>
                  <a:endParaRPr lang="en-US" sz="2000" b="0" dirty="0"/>
                </a:p>
                <a:p>
                  <a:pPr marL="742950" lvl="1" indent="-285750">
                    <a:buFont typeface="Wingdings" panose="05000000000000000000" pitchFamily="2" charset="2"/>
                    <a:buChar char="q"/>
                  </a:pPr>
                  <a14:m>
                    <m:oMath xmlns:m="http://schemas.openxmlformats.org/officeDocument/2006/math">
                      <m:r>
                        <a:rPr lang="el-GR" sz="2000" b="0" i="1" smtClean="0">
                          <a:latin typeface="Cambria Math" panose="02040503050406030204" pitchFamily="18" charset="0"/>
                        </a:rPr>
                        <m:t>𝛿</m:t>
                      </m:r>
                      <m:r>
                        <a:rPr lang="en-US" sz="2000" b="0" i="1" smtClean="0">
                          <a:latin typeface="Cambria Math" panose="02040503050406030204" pitchFamily="18" charset="0"/>
                        </a:rPr>
                        <m:t>&lt;</m:t>
                      </m:r>
                      <m:r>
                        <a:rPr lang="el-GR" sz="2000" b="0" i="1" smtClean="0">
                          <a:latin typeface="Cambria Math" panose="02040503050406030204" pitchFamily="18" charset="0"/>
                        </a:rPr>
                        <m:t>0 →</m:t>
                      </m:r>
                      <m:r>
                        <a:rPr lang="en-US" sz="2000" b="0" i="1" smtClean="0">
                          <a:latin typeface="Cambria Math" panose="02040503050406030204" pitchFamily="18" charset="0"/>
                        </a:rPr>
                        <m:t>𝑑𝑒𝑚𝑜𝑛𝑠𝑡𝑟𝑎𝑡𝑖𝑜𝑛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𝑝𝑟𝑜𝑣𝑖𝑑𝑒𝑑</m:t>
                      </m:r>
                      <m:r>
                        <a:rPr lang="en-US" sz="2000" b="0" i="1" smtClean="0">
                          <a:latin typeface="Cambria Math" panose="02040503050406030204" pitchFamily="18" charset="0"/>
                        </a:rPr>
                        <m:t> </m:t>
                      </m:r>
                      <m:r>
                        <a:rPr lang="en-US" sz="2000" b="0" i="1" smtClean="0">
                          <a:latin typeface="Cambria Math" panose="02040503050406030204" pitchFamily="18" charset="0"/>
                        </a:rPr>
                        <m:t>𝑒𝑎𝑟𝑙𝑖𝑒𝑟</m:t>
                      </m:r>
                    </m:oMath>
                  </a14:m>
                  <a:endParaRPr lang="en-US" sz="1600" b="0" dirty="0">
                    <a:solidFill>
                      <a:schemeClr val="tx1">
                        <a:lumMod val="75000"/>
                        <a:lumOff val="25000"/>
                      </a:schemeClr>
                    </a:solidFill>
                    <a:cs typeface="Arial" pitchFamily="34" charset="0"/>
                  </a:endParaRPr>
                </a:p>
                <a:p>
                  <a:pPr marL="742950" lvl="1" indent="-285750">
                    <a:buFont typeface="Wingdings" panose="05000000000000000000" pitchFamily="2" charset="2"/>
                    <a:buChar char="q"/>
                  </a:pPr>
                  <a:endParaRPr lang="en-US" sz="16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sz="2000" b="0" dirty="0">
                      <a:solidFill>
                        <a:schemeClr val="tx1">
                          <a:lumMod val="75000"/>
                          <a:lumOff val="25000"/>
                        </a:schemeClr>
                      </a:solidFill>
                      <a:cs typeface="Arial" pitchFamily="34" charset="0"/>
                    </a:rPr>
                    <a:t>Mean overall difference: </a:t>
                  </a:r>
                  <a:r>
                    <a:rPr lang="en-US" sz="2400" b="1" dirty="0">
                      <a:solidFill>
                        <a:schemeClr val="accent2"/>
                      </a:solidFill>
                      <a:cs typeface="Arial" pitchFamily="34" charset="0"/>
                    </a:rPr>
                    <a:t>4.63 Seconds</a:t>
                  </a:r>
                  <a:r>
                    <a:rPr lang="en-US" sz="2000" b="0" dirty="0">
                      <a:solidFill>
                        <a:schemeClr val="tx1">
                          <a:lumMod val="75000"/>
                          <a:lumOff val="25000"/>
                        </a:schemeClr>
                      </a:solidFill>
                      <a:cs typeface="Arial" pitchFamily="34" charset="0"/>
                    </a:rPr>
                    <a:t> </a:t>
                  </a:r>
                  <a:r>
                    <a:rPr lang="en-US" sz="2400" b="1" dirty="0">
                      <a:solidFill>
                        <a:schemeClr val="accent2"/>
                      </a:solidFill>
                      <a:cs typeface="Arial" pitchFamily="34" charset="0"/>
                      <a:sym typeface="Wingdings" panose="05000000000000000000" pitchFamily="2" charset="2"/>
                    </a:rPr>
                    <a:t> Feedback Earlier than Demonstrations</a:t>
                  </a:r>
                  <a:endParaRPr lang="en-US" sz="2400" b="1" dirty="0">
                    <a:solidFill>
                      <a:schemeClr val="accent2"/>
                    </a:solidFill>
                    <a:cs typeface="Arial" pitchFamily="34" charset="0"/>
                  </a:endParaRPr>
                </a:p>
              </p:txBody>
            </p:sp>
          </mc:Choice>
          <mc:Fallback xmlns="">
            <p:sp>
              <p:nvSpPr>
                <p:cNvPr id="5" name="TextBox 4">
                  <a:extLst>
                    <a:ext uri="{FF2B5EF4-FFF2-40B4-BE49-F238E27FC236}">
                      <a16:creationId xmlns:a16="http://schemas.microsoft.com/office/drawing/2014/main" id="{EC0DF18C-970C-00BB-6E80-59B20BB74D08}"/>
                    </a:ext>
                  </a:extLst>
                </p:cNvPr>
                <p:cNvSpPr txBox="1">
                  <a:spLocks noRot="1" noChangeAspect="1" noMove="1" noResize="1" noEditPoints="1" noAdjustHandles="1" noChangeArrowheads="1" noChangeShapeType="1" noTextEdit="1"/>
                </p:cNvSpPr>
                <p:nvPr/>
              </p:nvSpPr>
              <p:spPr>
                <a:xfrm>
                  <a:off x="323531" y="2158291"/>
                  <a:ext cx="2522228" cy="785549"/>
                </a:xfrm>
                <a:prstGeom prst="rect">
                  <a:avLst/>
                </a:prstGeom>
                <a:blipFill>
                  <a:blip r:embed="rId9"/>
                  <a:stretch>
                    <a:fillRect l="-739" b="-249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3525AA-2C21-7111-EB17-ACF8B17DEE7B}"/>
                  </a:ext>
                </a:extLst>
              </p:cNvPr>
              <p:cNvSpPr txBox="1"/>
              <p:nvPr/>
            </p:nvSpPr>
            <p:spPr>
              <a:xfrm>
                <a:off x="3000772" y="4447099"/>
                <a:ext cx="4233403" cy="336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000" b="0" i="1" smtClean="0">
                          <a:latin typeface="Cambria Math" panose="02040503050406030204" pitchFamily="18" charset="0"/>
                        </a:rPr>
                        <m:t>𝛿</m:t>
                      </m:r>
                      <m:r>
                        <a:rPr lang="en-US" sz="2000" i="1" smtClean="0">
                          <a:latin typeface="Cambria Math" panose="02040503050406030204" pitchFamily="18" charset="0"/>
                        </a:rPr>
                        <m:t>=</m:t>
                      </m:r>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𝑡𝑖𝑚𝑒</m:t>
                              </m:r>
                            </m:e>
                            <m:sub>
                              <m:r>
                                <a:rPr lang="en-US" sz="2000" b="0" i="1" smtClean="0">
                                  <a:latin typeface="Cambria Math" panose="02040503050406030204" pitchFamily="18" charset="0"/>
                                </a:rPr>
                                <m:t>𝑑𝑒𝑚𝑜𝑛𝑠𝑡𝑟𝑎𝑡𝑖𝑜𝑛</m:t>
                              </m:r>
                            </m:sub>
                          </m:sSub>
                        </m:e>
                      </m:acc>
                      <m:r>
                        <a:rPr lang="en-US" sz="2000" b="0" i="1" smtClean="0">
                          <a:latin typeface="Cambria Math" panose="02040503050406030204" pitchFamily="18" charset="0"/>
                        </a:rPr>
                        <m:t> −</m:t>
                      </m:r>
                      <m:acc>
                        <m:accPr>
                          <m:chr m:val="̅"/>
                          <m:ctrlPr>
                            <a:rPr lang="en-US" sz="2000" i="1">
                              <a:latin typeface="Cambria Math" panose="02040503050406030204" pitchFamily="18" charset="0"/>
                            </a:rPr>
                          </m:ctrlPr>
                        </m:accPr>
                        <m:e>
                          <m:sSub>
                            <m:sSubPr>
                              <m:ctrlPr>
                                <a:rPr lang="en-US" sz="2000" i="1" smtClean="0">
                                  <a:latin typeface="Cambria Math" panose="02040503050406030204" pitchFamily="18" charset="0"/>
                                </a:rPr>
                              </m:ctrlPr>
                            </m:sSubPr>
                            <m:e>
                              <m:r>
                                <a:rPr lang="en-US" sz="2000" i="1">
                                  <a:latin typeface="Cambria Math" panose="02040503050406030204" pitchFamily="18" charset="0"/>
                                </a:rPr>
                                <m:t>𝑡𝑖𝑚𝑒</m:t>
                              </m:r>
                            </m:e>
                            <m:sub>
                              <m:r>
                                <a:rPr lang="en-US" sz="2000" b="0" i="1" smtClean="0">
                                  <a:latin typeface="Cambria Math" panose="02040503050406030204" pitchFamily="18" charset="0"/>
                                </a:rPr>
                                <m:t>𝑓𝑒𝑒𝑑𝑏𝑎𝑐𝑘</m:t>
                              </m:r>
                            </m:sub>
                          </m:sSub>
                        </m:e>
                      </m:acc>
                    </m:oMath>
                  </m:oMathPara>
                </a14:m>
                <a:endParaRPr lang="en-US" sz="2000" dirty="0"/>
              </a:p>
            </p:txBody>
          </p:sp>
        </mc:Choice>
        <mc:Fallback xmlns="">
          <p:sp>
            <p:nvSpPr>
              <p:cNvPr id="10" name="TextBox 9">
                <a:extLst>
                  <a:ext uri="{FF2B5EF4-FFF2-40B4-BE49-F238E27FC236}">
                    <a16:creationId xmlns:a16="http://schemas.microsoft.com/office/drawing/2014/main" id="{8C3525AA-2C21-7111-EB17-ACF8B17DEE7B}"/>
                  </a:ext>
                </a:extLst>
              </p:cNvPr>
              <p:cNvSpPr txBox="1">
                <a:spLocks noRot="1" noChangeAspect="1" noMove="1" noResize="1" noEditPoints="1" noAdjustHandles="1" noChangeArrowheads="1" noChangeShapeType="1" noTextEdit="1"/>
              </p:cNvSpPr>
              <p:nvPr/>
            </p:nvSpPr>
            <p:spPr>
              <a:xfrm>
                <a:off x="3000772" y="4447099"/>
                <a:ext cx="4233403" cy="336118"/>
              </a:xfrm>
              <a:prstGeom prst="rect">
                <a:avLst/>
              </a:prstGeom>
              <a:blipFill>
                <a:blip r:embed="rId10"/>
                <a:stretch>
                  <a:fillRect l="-863" r="-432" b="-25455"/>
                </a:stretch>
              </a:blipFill>
            </p:spPr>
            <p:txBody>
              <a:bodyPr/>
              <a:lstStyle/>
              <a:p>
                <a:r>
                  <a:rPr lang="en-US">
                    <a:noFill/>
                  </a:rPr>
                  <a:t> </a:t>
                </a:r>
              </a:p>
            </p:txBody>
          </p:sp>
        </mc:Fallback>
      </mc:AlternateContent>
    </p:spTree>
    <p:extLst>
      <p:ext uri="{BB962C8B-B14F-4D97-AF65-F5344CB8AC3E}">
        <p14:creationId xmlns:p14="http://schemas.microsoft.com/office/powerpoint/2010/main" val="224551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r>
              <a:rPr lang="en-US" sz="4400" b="1" dirty="0">
                <a:solidFill>
                  <a:schemeClr val="tx1">
                    <a:lumMod val="65000"/>
                    <a:lumOff val="35000"/>
                  </a:schemeClr>
                </a:solidFill>
              </a:rPr>
              <a:t>Results</a:t>
            </a:r>
          </a:p>
        </p:txBody>
      </p:sp>
      <p:sp>
        <p:nvSpPr>
          <p:cNvPr id="3" name="TextBox 2">
            <a:extLst>
              <a:ext uri="{FF2B5EF4-FFF2-40B4-BE49-F238E27FC236}">
                <a16:creationId xmlns:a16="http://schemas.microsoft.com/office/drawing/2014/main" id="{74A5AC13-9D10-BAEC-E53D-323DF95260E8}"/>
              </a:ext>
            </a:extLst>
          </p:cNvPr>
          <p:cNvSpPr txBox="1"/>
          <p:nvPr/>
        </p:nvSpPr>
        <p:spPr>
          <a:xfrm>
            <a:off x="540654" y="1145598"/>
            <a:ext cx="10607244" cy="707886"/>
          </a:xfrm>
          <a:prstGeom prst="rect">
            <a:avLst/>
          </a:prstGeom>
          <a:noFill/>
        </p:spPr>
        <p:txBody>
          <a:bodyPr wrap="square" rtlCol="0" anchor="ctr">
            <a:spAutoFit/>
          </a:bodyPr>
          <a:lstStyle/>
          <a:p>
            <a:r>
              <a:rPr lang="en-US" altLang="ko-KR" sz="2000" b="1" dirty="0">
                <a:solidFill>
                  <a:schemeClr val="tx1">
                    <a:lumMod val="75000"/>
                    <a:lumOff val="25000"/>
                  </a:schemeClr>
                </a:solidFill>
                <a:cs typeface="Arial" pitchFamily="34" charset="0"/>
              </a:rPr>
              <a:t>R.Q.: “What influence do demographic variables have on users' preferences for teaching modalities, and how do these variables shape users' interaction patterns?”</a:t>
            </a:r>
          </a:p>
        </p:txBody>
      </p:sp>
      <p:pic>
        <p:nvPicPr>
          <p:cNvPr id="5" name="Picture 4" descr="A blue and orange rectangular boxes&#10;&#10;Description automatically generated">
            <a:extLst>
              <a:ext uri="{FF2B5EF4-FFF2-40B4-BE49-F238E27FC236}">
                <a16:creationId xmlns:a16="http://schemas.microsoft.com/office/drawing/2014/main" id="{3B43D0C2-42B3-C5D4-E273-CC27F318E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657" y="2020638"/>
            <a:ext cx="4609465" cy="4609465"/>
          </a:xfrm>
          <a:prstGeom prst="rect">
            <a:avLst/>
          </a:prstGeom>
        </p:spPr>
      </p:pic>
      <p:sp>
        <p:nvSpPr>
          <p:cNvPr id="6" name="TextBox 5">
            <a:extLst>
              <a:ext uri="{FF2B5EF4-FFF2-40B4-BE49-F238E27FC236}">
                <a16:creationId xmlns:a16="http://schemas.microsoft.com/office/drawing/2014/main" id="{475AA812-9834-1BB4-76A5-C4C54340611A}"/>
              </a:ext>
            </a:extLst>
          </p:cNvPr>
          <p:cNvSpPr txBox="1"/>
          <p:nvPr/>
        </p:nvSpPr>
        <p:spPr>
          <a:xfrm>
            <a:off x="540655" y="1913155"/>
            <a:ext cx="5969395" cy="3539430"/>
          </a:xfrm>
          <a:prstGeom prst="rect">
            <a:avLst/>
          </a:prstGeom>
          <a:noFill/>
        </p:spPr>
        <p:txBody>
          <a:bodyPr wrap="square" rtlCol="0">
            <a:spAutoFit/>
          </a:bodyPr>
          <a:lstStyle/>
          <a:p>
            <a:pPr marL="285750" indent="-285750">
              <a:buFont typeface="Wingdings" panose="05000000000000000000" pitchFamily="2" charset="2"/>
              <a:buChar char="q"/>
            </a:pPr>
            <a:endParaRPr lang="en-US" altLang="ko-KR" sz="200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Comparison of delta across various demographic variables</a:t>
            </a:r>
          </a:p>
          <a:p>
            <a:pPr marL="285750" indent="-285750">
              <a:buFont typeface="Wingdings" panose="05000000000000000000" pitchFamily="2" charset="2"/>
              <a:buChar char="q"/>
            </a:pPr>
            <a:endParaRPr lang="en-US" sz="2000" b="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sz="2000" dirty="0">
                <a:solidFill>
                  <a:schemeClr val="tx1">
                    <a:lumMod val="75000"/>
                    <a:lumOff val="25000"/>
                  </a:schemeClr>
                </a:solidFill>
                <a:cs typeface="Arial" pitchFamily="34" charset="0"/>
              </a:rPr>
              <a:t>Divergence between male and female participants:</a:t>
            </a:r>
          </a:p>
          <a:p>
            <a:pPr marL="285750" indent="-285750">
              <a:buFont typeface="Wingdings" panose="05000000000000000000" pitchFamily="2" charset="2"/>
              <a:buChar char="q"/>
            </a:pPr>
            <a:endParaRPr lang="en-US" sz="2000" b="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b="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2000" b="0" dirty="0"/>
              <a:t>Two-sided Rank-Sum test </a:t>
            </a:r>
            <a:r>
              <a:rPr lang="en-US" sz="2400" b="1" dirty="0">
                <a:solidFill>
                  <a:schemeClr val="accent2"/>
                </a:solidFill>
                <a:cs typeface="Arial" pitchFamily="34" charset="0"/>
                <a:sym typeface="Wingdings" panose="05000000000000000000" pitchFamily="2" charset="2"/>
              </a:rPr>
              <a:t></a:t>
            </a:r>
            <a:r>
              <a:rPr lang="en-US" sz="2000" b="0" dirty="0">
                <a:sym typeface="Wingdings" panose="05000000000000000000" pitchFamily="2" charset="2"/>
              </a:rPr>
              <a:t> </a:t>
            </a:r>
            <a:r>
              <a:rPr lang="en-US" sz="2400" b="1" dirty="0">
                <a:solidFill>
                  <a:schemeClr val="accent2"/>
                </a:solidFill>
                <a:cs typeface="Arial" pitchFamily="34" charset="0"/>
                <a:sym typeface="Wingdings" panose="05000000000000000000" pitchFamily="2" charset="2"/>
              </a:rPr>
              <a:t>p-value = 0.42</a:t>
            </a:r>
            <a:endParaRPr lang="en-US" sz="2400" b="1" dirty="0">
              <a:solidFill>
                <a:schemeClr val="accent2"/>
              </a:solidFill>
              <a:cs typeface="Arial" pitchFamily="34" charset="0"/>
            </a:endParaRPr>
          </a:p>
        </p:txBody>
      </p:sp>
      <p:grpSp>
        <p:nvGrpSpPr>
          <p:cNvPr id="13" name="Group 12">
            <a:extLst>
              <a:ext uri="{FF2B5EF4-FFF2-40B4-BE49-F238E27FC236}">
                <a16:creationId xmlns:a16="http://schemas.microsoft.com/office/drawing/2014/main" id="{DB821B4A-705D-C9F6-5606-2C46F9016856}"/>
              </a:ext>
            </a:extLst>
          </p:cNvPr>
          <p:cNvGrpSpPr/>
          <p:nvPr/>
        </p:nvGrpSpPr>
        <p:grpSpPr>
          <a:xfrm>
            <a:off x="183265" y="3885238"/>
            <a:ext cx="6713654" cy="895487"/>
            <a:chOff x="183265" y="3885238"/>
            <a:chExt cx="6713654" cy="895487"/>
          </a:xfrm>
        </p:grpSpPr>
        <p:grpSp>
          <p:nvGrpSpPr>
            <p:cNvPr id="78" name="Group 53">
              <a:extLst>
                <a:ext uri="{FF2B5EF4-FFF2-40B4-BE49-F238E27FC236}">
                  <a16:creationId xmlns:a16="http://schemas.microsoft.com/office/drawing/2014/main" id="{9B923340-A558-4A7F-9265-4CA050139529}"/>
                </a:ext>
              </a:extLst>
            </p:cNvPr>
            <p:cNvGrpSpPr/>
            <p:nvPr/>
          </p:nvGrpSpPr>
          <p:grpSpPr>
            <a:xfrm>
              <a:off x="3602906" y="3885238"/>
              <a:ext cx="3294013" cy="895487"/>
              <a:chOff x="4595936" y="3650542"/>
              <a:chExt cx="1662229" cy="895487"/>
            </a:xfrm>
          </p:grpSpPr>
          <p:sp>
            <p:nvSpPr>
              <p:cNvPr id="79" name="TextBox 78">
                <a:extLst>
                  <a:ext uri="{FF2B5EF4-FFF2-40B4-BE49-F238E27FC236}">
                    <a16:creationId xmlns:a16="http://schemas.microsoft.com/office/drawing/2014/main" id="{3EDF1BA3-B38F-491C-929D-33A081CB80D6}"/>
                  </a:ext>
                </a:extLst>
              </p:cNvPr>
              <p:cNvSpPr txBox="1"/>
              <p:nvPr/>
            </p:nvSpPr>
            <p:spPr>
              <a:xfrm>
                <a:off x="4595936" y="3650542"/>
                <a:ext cx="1662229" cy="584775"/>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Male Participants’ mean delta</a:t>
                </a:r>
                <a:endParaRPr lang="ko-KR" altLang="en-US" sz="1600" b="1" dirty="0">
                  <a:solidFill>
                    <a:schemeClr val="tx1">
                      <a:lumMod val="75000"/>
                      <a:lumOff val="25000"/>
                    </a:schemeClr>
                  </a:solidFill>
                  <a:cs typeface="Arial" pitchFamily="34" charset="0"/>
                </a:endParaRPr>
              </a:p>
            </p:txBody>
          </p:sp>
          <p:sp>
            <p:nvSpPr>
              <p:cNvPr id="81" name="TextBox 80">
                <a:extLst>
                  <a:ext uri="{FF2B5EF4-FFF2-40B4-BE49-F238E27FC236}">
                    <a16:creationId xmlns:a16="http://schemas.microsoft.com/office/drawing/2014/main" id="{C493721C-558A-4F86-B53F-032960D512AF}"/>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E1812A"/>
                    </a:solidFill>
                    <a:cs typeface="Arial" pitchFamily="34" charset="0"/>
                  </a:rPr>
                  <a:t>7.4 seconds (±30)</a:t>
                </a:r>
                <a:endParaRPr lang="ko-KR" altLang="en-US" sz="2400" b="1" dirty="0">
                  <a:solidFill>
                    <a:srgbClr val="E1812A"/>
                  </a:solidFill>
                  <a:cs typeface="Arial" pitchFamily="34" charset="0"/>
                </a:endParaRPr>
              </a:p>
            </p:txBody>
          </p:sp>
        </p:grpSp>
        <p:grpSp>
          <p:nvGrpSpPr>
            <p:cNvPr id="10" name="Group 53">
              <a:extLst>
                <a:ext uri="{FF2B5EF4-FFF2-40B4-BE49-F238E27FC236}">
                  <a16:creationId xmlns:a16="http://schemas.microsoft.com/office/drawing/2014/main" id="{D13FBB61-F565-32C2-EE42-A1D8AF4E1C4F}"/>
                </a:ext>
              </a:extLst>
            </p:cNvPr>
            <p:cNvGrpSpPr/>
            <p:nvPr/>
          </p:nvGrpSpPr>
          <p:grpSpPr>
            <a:xfrm>
              <a:off x="183265" y="4008348"/>
              <a:ext cx="3294013" cy="772377"/>
              <a:chOff x="4595936" y="3773652"/>
              <a:chExt cx="1662229" cy="772377"/>
            </a:xfrm>
          </p:grpSpPr>
          <p:sp>
            <p:nvSpPr>
              <p:cNvPr id="11" name="TextBox 10">
                <a:extLst>
                  <a:ext uri="{FF2B5EF4-FFF2-40B4-BE49-F238E27FC236}">
                    <a16:creationId xmlns:a16="http://schemas.microsoft.com/office/drawing/2014/main" id="{53FA27BB-DAC8-A86D-8624-2750C9E0B44F}"/>
                  </a:ext>
                </a:extLst>
              </p:cNvPr>
              <p:cNvSpPr txBox="1"/>
              <p:nvPr/>
            </p:nvSpPr>
            <p:spPr>
              <a:xfrm>
                <a:off x="4595936" y="3773652"/>
                <a:ext cx="1662229"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Female Participants’ mean delta</a:t>
                </a:r>
                <a:endParaRPr lang="ko-KR" altLang="en-US" sz="16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57B3F6B-1408-2B34-3A89-525B904C1966}"/>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3074A1"/>
                    </a:solidFill>
                    <a:cs typeface="Arial" pitchFamily="34" charset="0"/>
                  </a:rPr>
                  <a:t>1.3 seconds (±30.5)</a:t>
                </a:r>
                <a:endParaRPr lang="ko-KR" altLang="en-US" sz="2400" b="1" dirty="0">
                  <a:solidFill>
                    <a:srgbClr val="3074A1"/>
                  </a:solidFill>
                  <a:cs typeface="Arial" pitchFamily="34" charset="0"/>
                </a:endParaRPr>
              </a:p>
            </p:txBody>
          </p:sp>
        </p:grpSp>
      </p:grpSp>
    </p:spTree>
    <p:extLst>
      <p:ext uri="{BB962C8B-B14F-4D97-AF65-F5344CB8AC3E}">
        <p14:creationId xmlns:p14="http://schemas.microsoft.com/office/powerpoint/2010/main" val="22512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r>
              <a:rPr lang="en-US" sz="4400" b="1" dirty="0">
                <a:solidFill>
                  <a:schemeClr val="tx1">
                    <a:lumMod val="65000"/>
                    <a:lumOff val="35000"/>
                  </a:schemeClr>
                </a:solidFill>
              </a:rPr>
              <a:t>Results</a:t>
            </a:r>
          </a:p>
        </p:txBody>
      </p:sp>
      <p:sp>
        <p:nvSpPr>
          <p:cNvPr id="6" name="TextBox 5">
            <a:extLst>
              <a:ext uri="{FF2B5EF4-FFF2-40B4-BE49-F238E27FC236}">
                <a16:creationId xmlns:a16="http://schemas.microsoft.com/office/drawing/2014/main" id="{475AA812-9834-1BB4-76A5-C4C54340611A}"/>
              </a:ext>
            </a:extLst>
          </p:cNvPr>
          <p:cNvSpPr txBox="1"/>
          <p:nvPr/>
        </p:nvSpPr>
        <p:spPr>
          <a:xfrm>
            <a:off x="540655" y="1241946"/>
            <a:ext cx="7329022" cy="1323439"/>
          </a:xfrm>
          <a:prstGeom prst="rect">
            <a:avLst/>
          </a:prstGeom>
          <a:noFill/>
        </p:spPr>
        <p:txBody>
          <a:bodyPr wrap="square" rtlCol="0">
            <a:spAutoFit/>
          </a:bodyPr>
          <a:lstStyle/>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Average number of demonstration and feedback steps provided by each participant</a:t>
            </a:r>
          </a:p>
          <a:p>
            <a:pPr marL="285750" indent="-285750">
              <a:buFont typeface="Wingdings" panose="05000000000000000000" pitchFamily="2" charset="2"/>
              <a:buChar char="q"/>
            </a:pPr>
            <a:endParaRPr lang="en-US" sz="2000" b="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sz="2000" dirty="0">
                <a:solidFill>
                  <a:schemeClr val="tx1">
                    <a:lumMod val="75000"/>
                    <a:lumOff val="25000"/>
                  </a:schemeClr>
                </a:solidFill>
                <a:cs typeface="Arial" pitchFamily="34" charset="0"/>
              </a:rPr>
              <a:t>Compared between male and female participants:</a:t>
            </a:r>
          </a:p>
        </p:txBody>
      </p:sp>
      <p:grpSp>
        <p:nvGrpSpPr>
          <p:cNvPr id="17" name="Group 16">
            <a:extLst>
              <a:ext uri="{FF2B5EF4-FFF2-40B4-BE49-F238E27FC236}">
                <a16:creationId xmlns:a16="http://schemas.microsoft.com/office/drawing/2014/main" id="{8BF9AE03-ADCE-0C5B-9EB7-74016192ABB9}"/>
              </a:ext>
            </a:extLst>
          </p:cNvPr>
          <p:cNvGrpSpPr/>
          <p:nvPr/>
        </p:nvGrpSpPr>
        <p:grpSpPr>
          <a:xfrm>
            <a:off x="540655" y="2565385"/>
            <a:ext cx="6713654" cy="1837142"/>
            <a:chOff x="1156023" y="5301568"/>
            <a:chExt cx="6713654" cy="1837142"/>
          </a:xfrm>
        </p:grpSpPr>
        <p:grpSp>
          <p:nvGrpSpPr>
            <p:cNvPr id="8" name="Group 7">
              <a:extLst>
                <a:ext uri="{FF2B5EF4-FFF2-40B4-BE49-F238E27FC236}">
                  <a16:creationId xmlns:a16="http://schemas.microsoft.com/office/drawing/2014/main" id="{0C1614B1-DD13-47FB-D237-7A526C7F6245}"/>
                </a:ext>
              </a:extLst>
            </p:cNvPr>
            <p:cNvGrpSpPr/>
            <p:nvPr/>
          </p:nvGrpSpPr>
          <p:grpSpPr>
            <a:xfrm>
              <a:off x="1156023" y="5301568"/>
              <a:ext cx="6713654" cy="1064765"/>
              <a:chOff x="1156023" y="5301568"/>
              <a:chExt cx="6713654" cy="1064765"/>
            </a:xfrm>
          </p:grpSpPr>
          <p:grpSp>
            <p:nvGrpSpPr>
              <p:cNvPr id="13" name="Group 12">
                <a:extLst>
                  <a:ext uri="{FF2B5EF4-FFF2-40B4-BE49-F238E27FC236}">
                    <a16:creationId xmlns:a16="http://schemas.microsoft.com/office/drawing/2014/main" id="{DB821B4A-705D-C9F6-5606-2C46F9016856}"/>
                  </a:ext>
                </a:extLst>
              </p:cNvPr>
              <p:cNvGrpSpPr/>
              <p:nvPr/>
            </p:nvGrpSpPr>
            <p:grpSpPr>
              <a:xfrm>
                <a:off x="1156023" y="5593956"/>
                <a:ext cx="6713654" cy="772377"/>
                <a:chOff x="183265" y="4008348"/>
                <a:chExt cx="6713654" cy="772377"/>
              </a:xfrm>
            </p:grpSpPr>
            <p:grpSp>
              <p:nvGrpSpPr>
                <p:cNvPr id="78" name="Group 53">
                  <a:extLst>
                    <a:ext uri="{FF2B5EF4-FFF2-40B4-BE49-F238E27FC236}">
                      <a16:creationId xmlns:a16="http://schemas.microsoft.com/office/drawing/2014/main" id="{9B923340-A558-4A7F-9265-4CA050139529}"/>
                    </a:ext>
                  </a:extLst>
                </p:cNvPr>
                <p:cNvGrpSpPr/>
                <p:nvPr/>
              </p:nvGrpSpPr>
              <p:grpSpPr>
                <a:xfrm>
                  <a:off x="3602906" y="4008348"/>
                  <a:ext cx="3294013" cy="772377"/>
                  <a:chOff x="4595936" y="3773652"/>
                  <a:chExt cx="1662229" cy="772377"/>
                </a:xfrm>
              </p:grpSpPr>
              <p:sp>
                <p:nvSpPr>
                  <p:cNvPr id="79" name="TextBox 78">
                    <a:extLst>
                      <a:ext uri="{FF2B5EF4-FFF2-40B4-BE49-F238E27FC236}">
                        <a16:creationId xmlns:a16="http://schemas.microsoft.com/office/drawing/2014/main" id="{3EDF1BA3-B38F-491C-929D-33A081CB80D6}"/>
                      </a:ext>
                    </a:extLst>
                  </p:cNvPr>
                  <p:cNvSpPr txBox="1"/>
                  <p:nvPr/>
                </p:nvSpPr>
                <p:spPr>
                  <a:xfrm>
                    <a:off x="4595936" y="3773652"/>
                    <a:ext cx="1662229"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Male Participants</a:t>
                    </a:r>
                    <a:endParaRPr lang="ko-KR" altLang="en-US" sz="1600" dirty="0">
                      <a:solidFill>
                        <a:schemeClr val="tx1">
                          <a:lumMod val="75000"/>
                          <a:lumOff val="25000"/>
                        </a:schemeClr>
                      </a:solidFill>
                      <a:cs typeface="Arial" pitchFamily="34" charset="0"/>
                    </a:endParaRPr>
                  </a:p>
                </p:txBody>
              </p:sp>
              <p:sp>
                <p:nvSpPr>
                  <p:cNvPr id="81" name="TextBox 80">
                    <a:extLst>
                      <a:ext uri="{FF2B5EF4-FFF2-40B4-BE49-F238E27FC236}">
                        <a16:creationId xmlns:a16="http://schemas.microsoft.com/office/drawing/2014/main" id="{C493721C-558A-4F86-B53F-032960D512AF}"/>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E1812A"/>
                        </a:solidFill>
                        <a:cs typeface="Arial" pitchFamily="34" charset="0"/>
                      </a:rPr>
                      <a:t>58.9 steps (±23.1)</a:t>
                    </a:r>
                    <a:endParaRPr lang="ko-KR" altLang="en-US" sz="2400" b="1" dirty="0">
                      <a:solidFill>
                        <a:srgbClr val="E1812A"/>
                      </a:solidFill>
                      <a:cs typeface="Arial" pitchFamily="34" charset="0"/>
                    </a:endParaRPr>
                  </a:p>
                </p:txBody>
              </p:sp>
            </p:grpSp>
            <p:grpSp>
              <p:nvGrpSpPr>
                <p:cNvPr id="10" name="Group 53">
                  <a:extLst>
                    <a:ext uri="{FF2B5EF4-FFF2-40B4-BE49-F238E27FC236}">
                      <a16:creationId xmlns:a16="http://schemas.microsoft.com/office/drawing/2014/main" id="{D13FBB61-F565-32C2-EE42-A1D8AF4E1C4F}"/>
                    </a:ext>
                  </a:extLst>
                </p:cNvPr>
                <p:cNvGrpSpPr/>
                <p:nvPr/>
              </p:nvGrpSpPr>
              <p:grpSpPr>
                <a:xfrm>
                  <a:off x="183265" y="4008348"/>
                  <a:ext cx="3294013" cy="772377"/>
                  <a:chOff x="4595936" y="3773652"/>
                  <a:chExt cx="1662229" cy="772377"/>
                </a:xfrm>
              </p:grpSpPr>
              <p:sp>
                <p:nvSpPr>
                  <p:cNvPr id="11" name="TextBox 10">
                    <a:extLst>
                      <a:ext uri="{FF2B5EF4-FFF2-40B4-BE49-F238E27FC236}">
                        <a16:creationId xmlns:a16="http://schemas.microsoft.com/office/drawing/2014/main" id="{53FA27BB-DAC8-A86D-8624-2750C9E0B44F}"/>
                      </a:ext>
                    </a:extLst>
                  </p:cNvPr>
                  <p:cNvSpPr txBox="1"/>
                  <p:nvPr/>
                </p:nvSpPr>
                <p:spPr>
                  <a:xfrm>
                    <a:off x="4595936" y="3773652"/>
                    <a:ext cx="1662229"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Female Participants</a:t>
                    </a:r>
                    <a:endParaRPr lang="ko-KR" altLang="en-US" sz="16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57B3F6B-1408-2B34-3A89-525B904C1966}"/>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3074A1"/>
                        </a:solidFill>
                        <a:cs typeface="Arial" pitchFamily="34" charset="0"/>
                      </a:rPr>
                      <a:t>60.8 steps (±26.8)</a:t>
                    </a:r>
                    <a:endParaRPr lang="ko-KR" altLang="en-US" sz="2400" b="1" dirty="0">
                      <a:solidFill>
                        <a:srgbClr val="3074A1"/>
                      </a:solidFill>
                      <a:cs typeface="Arial" pitchFamily="34" charset="0"/>
                    </a:endParaRPr>
                  </a:p>
                </p:txBody>
              </p:sp>
            </p:grpSp>
          </p:grpSp>
          <p:sp>
            <p:nvSpPr>
              <p:cNvPr id="7" name="TextBox 6">
                <a:extLst>
                  <a:ext uri="{FF2B5EF4-FFF2-40B4-BE49-F238E27FC236}">
                    <a16:creationId xmlns:a16="http://schemas.microsoft.com/office/drawing/2014/main" id="{8663F58D-D5CE-B96D-F1CE-BDA0782E0939}"/>
                  </a:ext>
                </a:extLst>
              </p:cNvPr>
              <p:cNvSpPr txBox="1"/>
              <p:nvPr/>
            </p:nvSpPr>
            <p:spPr>
              <a:xfrm>
                <a:off x="1156023" y="5301568"/>
                <a:ext cx="3294013"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Mean Demonstration steps:</a:t>
                </a:r>
                <a:endParaRPr lang="ko-KR" altLang="en-US" sz="1600" b="1" dirty="0">
                  <a:solidFill>
                    <a:schemeClr val="tx1">
                      <a:lumMod val="75000"/>
                      <a:lumOff val="25000"/>
                    </a:schemeClr>
                  </a:solidFill>
                  <a:cs typeface="Arial" pitchFamily="34" charset="0"/>
                </a:endParaRPr>
              </a:p>
            </p:txBody>
          </p:sp>
        </p:grpSp>
        <p:sp>
          <p:nvSpPr>
            <p:cNvPr id="15" name="TextBox 14">
              <a:extLst>
                <a:ext uri="{FF2B5EF4-FFF2-40B4-BE49-F238E27FC236}">
                  <a16:creationId xmlns:a16="http://schemas.microsoft.com/office/drawing/2014/main" id="{4F7EECFF-7351-A41D-2390-638734794A00}"/>
                </a:ext>
              </a:extLst>
            </p:cNvPr>
            <p:cNvSpPr txBox="1"/>
            <p:nvPr/>
          </p:nvSpPr>
          <p:spPr>
            <a:xfrm>
              <a:off x="1156023" y="6366333"/>
              <a:ext cx="3294013"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Two-sided Rank-Sum Test</a:t>
              </a:r>
              <a:endParaRPr lang="ko-KR" altLang="en-US" sz="16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F2BDA065-59E0-100E-F816-63A8312C4825}"/>
                </a:ext>
              </a:extLst>
            </p:cNvPr>
            <p:cNvSpPr txBox="1"/>
            <p:nvPr/>
          </p:nvSpPr>
          <p:spPr>
            <a:xfrm>
              <a:off x="1156025" y="6677045"/>
              <a:ext cx="3282034" cy="461665"/>
            </a:xfrm>
            <a:prstGeom prst="rect">
              <a:avLst/>
            </a:prstGeom>
            <a:noFill/>
          </p:spPr>
          <p:txBody>
            <a:bodyPr wrap="square" rtlCol="0" anchor="ctr">
              <a:spAutoFit/>
            </a:bodyPr>
            <a:lstStyle/>
            <a:p>
              <a:r>
                <a:rPr lang="en-US" altLang="ko-KR" sz="2400" b="1" dirty="0">
                  <a:solidFill>
                    <a:schemeClr val="accent2"/>
                  </a:solidFill>
                  <a:cs typeface="Arial" pitchFamily="34" charset="0"/>
                </a:rPr>
                <a:t>p-value = 0.74</a:t>
              </a:r>
              <a:endParaRPr lang="ko-KR" altLang="en-US" sz="24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8A769F85-1FEB-0CCA-6A65-45212F3F4A24}"/>
              </a:ext>
            </a:extLst>
          </p:cNvPr>
          <p:cNvGrpSpPr/>
          <p:nvPr/>
        </p:nvGrpSpPr>
        <p:grpSpPr>
          <a:xfrm>
            <a:off x="465864" y="4402527"/>
            <a:ext cx="6713654" cy="1837142"/>
            <a:chOff x="1156023" y="5301568"/>
            <a:chExt cx="6713654" cy="1837142"/>
          </a:xfrm>
        </p:grpSpPr>
        <p:grpSp>
          <p:nvGrpSpPr>
            <p:cNvPr id="19" name="Group 18">
              <a:extLst>
                <a:ext uri="{FF2B5EF4-FFF2-40B4-BE49-F238E27FC236}">
                  <a16:creationId xmlns:a16="http://schemas.microsoft.com/office/drawing/2014/main" id="{BEAA12DC-BB70-2348-7B07-D6B84BC5643E}"/>
                </a:ext>
              </a:extLst>
            </p:cNvPr>
            <p:cNvGrpSpPr/>
            <p:nvPr/>
          </p:nvGrpSpPr>
          <p:grpSpPr>
            <a:xfrm>
              <a:off x="1156023" y="5301568"/>
              <a:ext cx="6713654" cy="1064765"/>
              <a:chOff x="1156023" y="5301568"/>
              <a:chExt cx="6713654" cy="1064765"/>
            </a:xfrm>
          </p:grpSpPr>
          <p:grpSp>
            <p:nvGrpSpPr>
              <p:cNvPr id="22" name="Group 21">
                <a:extLst>
                  <a:ext uri="{FF2B5EF4-FFF2-40B4-BE49-F238E27FC236}">
                    <a16:creationId xmlns:a16="http://schemas.microsoft.com/office/drawing/2014/main" id="{E4DDDD32-6D77-5C77-C151-83D2130490EE}"/>
                  </a:ext>
                </a:extLst>
              </p:cNvPr>
              <p:cNvGrpSpPr/>
              <p:nvPr/>
            </p:nvGrpSpPr>
            <p:grpSpPr>
              <a:xfrm>
                <a:off x="1156023" y="5593956"/>
                <a:ext cx="6713654" cy="772377"/>
                <a:chOff x="183265" y="4008348"/>
                <a:chExt cx="6713654" cy="772377"/>
              </a:xfrm>
            </p:grpSpPr>
            <p:grpSp>
              <p:nvGrpSpPr>
                <p:cNvPr id="24" name="Group 53">
                  <a:extLst>
                    <a:ext uri="{FF2B5EF4-FFF2-40B4-BE49-F238E27FC236}">
                      <a16:creationId xmlns:a16="http://schemas.microsoft.com/office/drawing/2014/main" id="{04933069-94A5-C042-FA79-EE7B9C1087EF}"/>
                    </a:ext>
                  </a:extLst>
                </p:cNvPr>
                <p:cNvGrpSpPr/>
                <p:nvPr/>
              </p:nvGrpSpPr>
              <p:grpSpPr>
                <a:xfrm>
                  <a:off x="3602906" y="4008348"/>
                  <a:ext cx="3294013" cy="772377"/>
                  <a:chOff x="4595936" y="3773652"/>
                  <a:chExt cx="1662229" cy="772377"/>
                </a:xfrm>
              </p:grpSpPr>
              <p:sp>
                <p:nvSpPr>
                  <p:cNvPr id="28" name="TextBox 27">
                    <a:extLst>
                      <a:ext uri="{FF2B5EF4-FFF2-40B4-BE49-F238E27FC236}">
                        <a16:creationId xmlns:a16="http://schemas.microsoft.com/office/drawing/2014/main" id="{E5E24F33-66B6-8F6A-CBE8-C8F41D1F8061}"/>
                      </a:ext>
                    </a:extLst>
                  </p:cNvPr>
                  <p:cNvSpPr txBox="1"/>
                  <p:nvPr/>
                </p:nvSpPr>
                <p:spPr>
                  <a:xfrm>
                    <a:off x="4595936" y="3773652"/>
                    <a:ext cx="1662229"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Male Participants</a:t>
                    </a:r>
                    <a:endParaRPr lang="ko-KR" altLang="en-US" sz="1600"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935DD497-5E54-7540-01EC-101F2285F798}"/>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E1812A"/>
                        </a:solidFill>
                        <a:cs typeface="Arial" pitchFamily="34" charset="0"/>
                      </a:rPr>
                      <a:t>22.8 steps (±18.4)</a:t>
                    </a:r>
                    <a:endParaRPr lang="ko-KR" altLang="en-US" sz="2400" b="1" dirty="0">
                      <a:solidFill>
                        <a:srgbClr val="E1812A"/>
                      </a:solidFill>
                      <a:cs typeface="Arial" pitchFamily="34" charset="0"/>
                    </a:endParaRPr>
                  </a:p>
                </p:txBody>
              </p:sp>
            </p:grpSp>
            <p:grpSp>
              <p:nvGrpSpPr>
                <p:cNvPr id="25" name="Group 53">
                  <a:extLst>
                    <a:ext uri="{FF2B5EF4-FFF2-40B4-BE49-F238E27FC236}">
                      <a16:creationId xmlns:a16="http://schemas.microsoft.com/office/drawing/2014/main" id="{BF98CC95-F1CE-E936-8095-3593498D396E}"/>
                    </a:ext>
                  </a:extLst>
                </p:cNvPr>
                <p:cNvGrpSpPr/>
                <p:nvPr/>
              </p:nvGrpSpPr>
              <p:grpSpPr>
                <a:xfrm>
                  <a:off x="183265" y="4008348"/>
                  <a:ext cx="3294013" cy="772377"/>
                  <a:chOff x="4595936" y="3773652"/>
                  <a:chExt cx="1662229" cy="772377"/>
                </a:xfrm>
              </p:grpSpPr>
              <p:sp>
                <p:nvSpPr>
                  <p:cNvPr id="26" name="TextBox 25">
                    <a:extLst>
                      <a:ext uri="{FF2B5EF4-FFF2-40B4-BE49-F238E27FC236}">
                        <a16:creationId xmlns:a16="http://schemas.microsoft.com/office/drawing/2014/main" id="{BAE8F6B1-0E0C-312B-DCA7-5BC135D7659B}"/>
                      </a:ext>
                    </a:extLst>
                  </p:cNvPr>
                  <p:cNvSpPr txBox="1"/>
                  <p:nvPr/>
                </p:nvSpPr>
                <p:spPr>
                  <a:xfrm>
                    <a:off x="4595936" y="3773652"/>
                    <a:ext cx="1662229"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Female Participants</a:t>
                    </a:r>
                    <a:endParaRPr lang="ko-KR" altLang="en-US" sz="16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E70A17D-664B-10B9-0160-4E9B3D8EFADC}"/>
                      </a:ext>
                    </a:extLst>
                  </p:cNvPr>
                  <p:cNvSpPr txBox="1"/>
                  <p:nvPr/>
                </p:nvSpPr>
                <p:spPr>
                  <a:xfrm>
                    <a:off x="4595937" y="4084364"/>
                    <a:ext cx="1656184" cy="461665"/>
                  </a:xfrm>
                  <a:prstGeom prst="rect">
                    <a:avLst/>
                  </a:prstGeom>
                  <a:noFill/>
                </p:spPr>
                <p:txBody>
                  <a:bodyPr wrap="square" rtlCol="0" anchor="ctr">
                    <a:spAutoFit/>
                  </a:bodyPr>
                  <a:lstStyle/>
                  <a:p>
                    <a:r>
                      <a:rPr lang="en-US" altLang="ko-KR" sz="2400" b="1" dirty="0">
                        <a:solidFill>
                          <a:srgbClr val="3074A1"/>
                        </a:solidFill>
                        <a:cs typeface="Arial" pitchFamily="34" charset="0"/>
                      </a:rPr>
                      <a:t>17.3 steps (±19.8)</a:t>
                    </a:r>
                    <a:endParaRPr lang="ko-KR" altLang="en-US" sz="2400" b="1" dirty="0">
                      <a:solidFill>
                        <a:srgbClr val="3074A1"/>
                      </a:solidFill>
                      <a:cs typeface="Arial" pitchFamily="34" charset="0"/>
                    </a:endParaRPr>
                  </a:p>
                </p:txBody>
              </p:sp>
            </p:grpSp>
          </p:grpSp>
          <p:sp>
            <p:nvSpPr>
              <p:cNvPr id="23" name="TextBox 22">
                <a:extLst>
                  <a:ext uri="{FF2B5EF4-FFF2-40B4-BE49-F238E27FC236}">
                    <a16:creationId xmlns:a16="http://schemas.microsoft.com/office/drawing/2014/main" id="{26A6221F-FCC5-57E6-69F4-A1A1119B6C6D}"/>
                  </a:ext>
                </a:extLst>
              </p:cNvPr>
              <p:cNvSpPr txBox="1"/>
              <p:nvPr/>
            </p:nvSpPr>
            <p:spPr>
              <a:xfrm>
                <a:off x="1156023" y="5301568"/>
                <a:ext cx="3294013"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Mean Feedback steps:</a:t>
                </a:r>
                <a:endParaRPr lang="ko-KR" altLang="en-US" sz="1600" b="1" dirty="0">
                  <a:solidFill>
                    <a:schemeClr val="tx1">
                      <a:lumMod val="75000"/>
                      <a:lumOff val="25000"/>
                    </a:schemeClr>
                  </a:solidFill>
                  <a:cs typeface="Arial" pitchFamily="34" charset="0"/>
                </a:endParaRPr>
              </a:p>
            </p:txBody>
          </p:sp>
        </p:grpSp>
        <p:sp>
          <p:nvSpPr>
            <p:cNvPr id="20" name="TextBox 19">
              <a:extLst>
                <a:ext uri="{FF2B5EF4-FFF2-40B4-BE49-F238E27FC236}">
                  <a16:creationId xmlns:a16="http://schemas.microsoft.com/office/drawing/2014/main" id="{24D4831F-E62B-93C1-882C-48FA276842EA}"/>
                </a:ext>
              </a:extLst>
            </p:cNvPr>
            <p:cNvSpPr txBox="1"/>
            <p:nvPr/>
          </p:nvSpPr>
          <p:spPr>
            <a:xfrm>
              <a:off x="1156023" y="6366333"/>
              <a:ext cx="3294013" cy="338554"/>
            </a:xfrm>
            <a:prstGeom prst="rect">
              <a:avLst/>
            </a:prstGeom>
            <a:noFill/>
          </p:spPr>
          <p:txBody>
            <a:bodyPr wrap="square" rtlCol="0" anchor="ctr">
              <a:spAutoFit/>
            </a:bodyPr>
            <a:lstStyle/>
            <a:p>
              <a:r>
                <a:rPr lang="en-US" altLang="ko-KR" sz="1600" dirty="0">
                  <a:solidFill>
                    <a:schemeClr val="tx1">
                      <a:lumMod val="75000"/>
                      <a:lumOff val="25000"/>
                    </a:schemeClr>
                  </a:solidFill>
                  <a:cs typeface="Arial" pitchFamily="34" charset="0"/>
                </a:rPr>
                <a:t>Two-sided Rank-Sum Test</a:t>
              </a:r>
              <a:endParaRPr lang="ko-KR" altLang="en-US" sz="16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4DB25B0-B525-1364-98B0-8EE0AE819C37}"/>
                </a:ext>
              </a:extLst>
            </p:cNvPr>
            <p:cNvSpPr txBox="1"/>
            <p:nvPr/>
          </p:nvSpPr>
          <p:spPr>
            <a:xfrm>
              <a:off x="1156025" y="6677045"/>
              <a:ext cx="3282034" cy="461665"/>
            </a:xfrm>
            <a:prstGeom prst="rect">
              <a:avLst/>
            </a:prstGeom>
            <a:noFill/>
          </p:spPr>
          <p:txBody>
            <a:bodyPr wrap="square" rtlCol="0" anchor="ctr">
              <a:spAutoFit/>
            </a:bodyPr>
            <a:lstStyle/>
            <a:p>
              <a:r>
                <a:rPr lang="en-US" altLang="ko-KR" sz="2400" b="1" dirty="0">
                  <a:solidFill>
                    <a:schemeClr val="accent2"/>
                  </a:solidFill>
                  <a:cs typeface="Arial" pitchFamily="34" charset="0"/>
                </a:rPr>
                <a:t>p-value = 0.14</a:t>
              </a:r>
              <a:endParaRPr lang="ko-KR" altLang="en-US" sz="2400" b="1" dirty="0">
                <a:solidFill>
                  <a:schemeClr val="accent2"/>
                </a:solidFill>
                <a:cs typeface="Arial" pitchFamily="34" charset="0"/>
              </a:endParaRPr>
            </a:p>
          </p:txBody>
        </p:sp>
      </p:grpSp>
      <p:pic>
        <p:nvPicPr>
          <p:cNvPr id="31" name="Picture 30" descr="A graph of different colored squares&#10;&#10;Description automatically generated">
            <a:extLst>
              <a:ext uri="{FF2B5EF4-FFF2-40B4-BE49-F238E27FC236}">
                <a16:creationId xmlns:a16="http://schemas.microsoft.com/office/drawing/2014/main" id="{1387611F-9A9C-4D86-1C7F-22A30EF4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916" y="1617197"/>
            <a:ext cx="4402527" cy="4402527"/>
          </a:xfrm>
          <a:prstGeom prst="rect">
            <a:avLst/>
          </a:prstGeom>
        </p:spPr>
      </p:pic>
    </p:spTree>
    <p:extLst>
      <p:ext uri="{BB962C8B-B14F-4D97-AF65-F5344CB8AC3E}">
        <p14:creationId xmlns:p14="http://schemas.microsoft.com/office/powerpoint/2010/main" val="2488408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blue squares&#10;&#10;Description automatically generated with medium confidence">
            <a:extLst>
              <a:ext uri="{FF2B5EF4-FFF2-40B4-BE49-F238E27FC236}">
                <a16:creationId xmlns:a16="http://schemas.microsoft.com/office/drawing/2014/main" id="{E89092C2-F0CF-3423-1D6E-0DDAB8E91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6070" y="3589717"/>
            <a:ext cx="4297942" cy="3206400"/>
          </a:xfrm>
          <a:prstGeom prst="rect">
            <a:avLst/>
          </a:prstGeom>
        </p:spPr>
      </p:pic>
      <p:pic>
        <p:nvPicPr>
          <p:cNvPr id="9" name="Picture 8" descr="A graph with blue squares&#10;&#10;Description automatically generated">
            <a:extLst>
              <a:ext uri="{FF2B5EF4-FFF2-40B4-BE49-F238E27FC236}">
                <a16:creationId xmlns:a16="http://schemas.microsoft.com/office/drawing/2014/main" id="{DB8540C1-168A-45DF-AE7D-39010DDF5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990" y="3589717"/>
            <a:ext cx="4297942" cy="3206400"/>
          </a:xfrm>
          <a:prstGeom prst="rect">
            <a:avLst/>
          </a:prstGeom>
        </p:spPr>
      </p:pic>
      <p:sp>
        <p:nvSpPr>
          <p:cNvPr id="4" name="Text Placeholder 1">
            <a:extLst>
              <a:ext uri="{FF2B5EF4-FFF2-40B4-BE49-F238E27FC236}">
                <a16:creationId xmlns:a16="http://schemas.microsoft.com/office/drawing/2014/main" id="{3F7670A0-B2C8-3016-76B1-07E75BD0CF1A}"/>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tx1">
                    <a:lumMod val="65000"/>
                    <a:lumOff val="35000"/>
                  </a:schemeClr>
                </a:solidFill>
                <a:latin typeface="+mj-lt"/>
                <a:cs typeface="Arial" pitchFamily="34" charset="0"/>
              </a:rPr>
              <a:t>Results</a:t>
            </a:r>
          </a:p>
        </p:txBody>
      </p:sp>
      <p:grpSp>
        <p:nvGrpSpPr>
          <p:cNvPr id="7" name="Group 6">
            <a:extLst>
              <a:ext uri="{FF2B5EF4-FFF2-40B4-BE49-F238E27FC236}">
                <a16:creationId xmlns:a16="http://schemas.microsoft.com/office/drawing/2014/main" id="{EB0BF86A-AD49-294E-75BC-D5EC559FFAD0}"/>
              </a:ext>
            </a:extLst>
          </p:cNvPr>
          <p:cNvGrpSpPr/>
          <p:nvPr/>
        </p:nvGrpSpPr>
        <p:grpSpPr>
          <a:xfrm>
            <a:off x="323528" y="1194233"/>
            <a:ext cx="11573198" cy="2469579"/>
            <a:chOff x="323528" y="1194233"/>
            <a:chExt cx="11573198" cy="2469579"/>
          </a:xfrm>
        </p:grpSpPr>
        <p:sp>
          <p:nvSpPr>
            <p:cNvPr id="5" name="TextBox 4">
              <a:extLst>
                <a:ext uri="{FF2B5EF4-FFF2-40B4-BE49-F238E27FC236}">
                  <a16:creationId xmlns:a16="http://schemas.microsoft.com/office/drawing/2014/main" id="{27D4B6D9-7783-7D87-3117-3CA613EB7864}"/>
                </a:ext>
              </a:extLst>
            </p:cNvPr>
            <p:cNvSpPr txBox="1"/>
            <p:nvPr/>
          </p:nvSpPr>
          <p:spPr>
            <a:xfrm>
              <a:off x="323529" y="1194233"/>
              <a:ext cx="11573197" cy="707886"/>
            </a:xfrm>
            <a:prstGeom prst="rect">
              <a:avLst/>
            </a:prstGeom>
            <a:noFill/>
          </p:spPr>
          <p:txBody>
            <a:bodyPr wrap="square" rtlCol="0" anchor="ctr">
              <a:spAutoFit/>
            </a:bodyPr>
            <a:lstStyle/>
            <a:p>
              <a:r>
                <a:rPr lang="en-US" altLang="ko-KR" sz="2000" b="1" dirty="0">
                  <a:solidFill>
                    <a:schemeClr val="tx1">
                      <a:lumMod val="75000"/>
                      <a:lumOff val="25000"/>
                    </a:schemeClr>
                  </a:solidFill>
                  <a:cs typeface="Arial" pitchFamily="34" charset="0"/>
                </a:rPr>
                <a:t>R.Q.: “What are the essential factors that guide users' choices between demonstrations and feedback, and how do these factors impact the dynamics of user-driven interactions?”</a:t>
              </a:r>
            </a:p>
          </p:txBody>
        </p:sp>
        <p:sp>
          <p:nvSpPr>
            <p:cNvPr id="6" name="TextBox 5">
              <a:extLst>
                <a:ext uri="{FF2B5EF4-FFF2-40B4-BE49-F238E27FC236}">
                  <a16:creationId xmlns:a16="http://schemas.microsoft.com/office/drawing/2014/main" id="{AE988FF8-58F5-9F52-6640-4B6AE62DF981}"/>
                </a:ext>
              </a:extLst>
            </p:cNvPr>
            <p:cNvSpPr txBox="1"/>
            <p:nvPr/>
          </p:nvSpPr>
          <p:spPr>
            <a:xfrm>
              <a:off x="323528" y="2032596"/>
              <a:ext cx="10882735" cy="1631216"/>
            </a:xfrm>
            <a:prstGeom prst="rect">
              <a:avLst/>
            </a:prstGeom>
            <a:noFill/>
          </p:spPr>
          <p:txBody>
            <a:bodyPr wrap="square" rtlCol="0">
              <a:spAutoFit/>
            </a:bodyPr>
            <a:lstStyle/>
            <a:p>
              <a:r>
                <a:rPr lang="en-US" sz="2000" dirty="0">
                  <a:solidFill>
                    <a:schemeClr val="tx1">
                      <a:lumMod val="75000"/>
                      <a:lumOff val="25000"/>
                    </a:schemeClr>
                  </a:solidFill>
                  <a:cs typeface="Arial" pitchFamily="34" charset="0"/>
                </a:rPr>
                <a:t>Analyzing responses to the questions from the questionnaire:</a:t>
              </a:r>
            </a:p>
            <a:p>
              <a:endParaRPr lang="en-US" sz="2000" dirty="0">
                <a:solidFill>
                  <a:schemeClr val="tx1">
                    <a:lumMod val="75000"/>
                    <a:lumOff val="25000"/>
                  </a:schemeClr>
                </a:solidFill>
                <a:cs typeface="Arial" pitchFamily="34" charset="0"/>
              </a:endParaRPr>
            </a:p>
            <a:p>
              <a:pPr marL="342900" indent="-342900">
                <a:buFont typeface="Wingdings" panose="05000000000000000000" pitchFamily="2" charset="2"/>
                <a:buChar char="q"/>
              </a:pPr>
              <a:r>
                <a:rPr lang="en-US" sz="2000" dirty="0">
                  <a:solidFill>
                    <a:schemeClr val="tx1">
                      <a:lumMod val="75000"/>
                      <a:lumOff val="25000"/>
                    </a:schemeClr>
                  </a:solidFill>
                  <a:cs typeface="Arial" pitchFamily="34" charset="0"/>
                </a:rPr>
                <a:t>“In which situations did you decide to provide Demonstrations/Evaluative Feedback?”</a:t>
              </a:r>
            </a:p>
            <a:p>
              <a:pPr marL="342900" indent="-342900">
                <a:buFont typeface="Wingdings" panose="05000000000000000000" pitchFamily="2" charset="2"/>
                <a:buChar char="q"/>
              </a:pPr>
              <a:endParaRPr lang="en-US" sz="2000" dirty="0">
                <a:solidFill>
                  <a:schemeClr val="tx1">
                    <a:lumMod val="75000"/>
                    <a:lumOff val="25000"/>
                  </a:schemeClr>
                </a:solidFill>
                <a:cs typeface="Arial" pitchFamily="34" charset="0"/>
              </a:endParaRPr>
            </a:p>
            <a:p>
              <a:pPr marL="342900" indent="-342900">
                <a:buFont typeface="Wingdings" panose="05000000000000000000" pitchFamily="2" charset="2"/>
                <a:buChar char="q"/>
              </a:pPr>
              <a:r>
                <a:rPr lang="en-US" sz="2000" dirty="0">
                  <a:solidFill>
                    <a:schemeClr val="tx1">
                      <a:lumMod val="75000"/>
                      <a:lumOff val="25000"/>
                    </a:schemeClr>
                  </a:solidFill>
                  <a:cs typeface="Arial" pitchFamily="34" charset="0"/>
                </a:rPr>
                <a:t>Clustering with the assistance of ChatGPT</a:t>
              </a:r>
            </a:p>
          </p:txBody>
        </p:sp>
      </p:grpSp>
    </p:spTree>
    <p:extLst>
      <p:ext uri="{BB962C8B-B14F-4D97-AF65-F5344CB8AC3E}">
        <p14:creationId xmlns:p14="http://schemas.microsoft.com/office/powerpoint/2010/main" val="2888232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r>
              <a:rPr lang="en-US" sz="4400" b="1" dirty="0">
                <a:solidFill>
                  <a:schemeClr val="tx1">
                    <a:lumMod val="65000"/>
                    <a:lumOff val="35000"/>
                  </a:schemeClr>
                </a:solidFill>
              </a:rPr>
              <a:t>Results</a:t>
            </a:r>
          </a:p>
        </p:txBody>
      </p:sp>
      <p:grpSp>
        <p:nvGrpSpPr>
          <p:cNvPr id="19" name="Group 18">
            <a:extLst>
              <a:ext uri="{FF2B5EF4-FFF2-40B4-BE49-F238E27FC236}">
                <a16:creationId xmlns:a16="http://schemas.microsoft.com/office/drawing/2014/main" id="{BF698CF6-2D40-FB9D-557D-8258BD5AA970}"/>
              </a:ext>
            </a:extLst>
          </p:cNvPr>
          <p:cNvGrpSpPr/>
          <p:nvPr/>
        </p:nvGrpSpPr>
        <p:grpSpPr>
          <a:xfrm>
            <a:off x="323529" y="1430742"/>
            <a:ext cx="5772470" cy="4473946"/>
            <a:chOff x="540654" y="1090569"/>
            <a:chExt cx="11309760" cy="2765097"/>
          </a:xfrm>
        </p:grpSpPr>
        <p:sp>
          <p:nvSpPr>
            <p:cNvPr id="3" name="TextBox 2">
              <a:extLst>
                <a:ext uri="{FF2B5EF4-FFF2-40B4-BE49-F238E27FC236}">
                  <a16:creationId xmlns:a16="http://schemas.microsoft.com/office/drawing/2014/main" id="{74A5AC13-9D10-BAEC-E53D-323DF95260E8}"/>
                </a:ext>
              </a:extLst>
            </p:cNvPr>
            <p:cNvSpPr txBox="1"/>
            <p:nvPr/>
          </p:nvSpPr>
          <p:spPr>
            <a:xfrm>
              <a:off x="540654" y="1090569"/>
              <a:ext cx="11309760" cy="817944"/>
            </a:xfrm>
            <a:prstGeom prst="rect">
              <a:avLst/>
            </a:prstGeom>
            <a:noFill/>
          </p:spPr>
          <p:txBody>
            <a:bodyPr wrap="square" rtlCol="0" anchor="ctr">
              <a:spAutoFit/>
            </a:bodyPr>
            <a:lstStyle/>
            <a:p>
              <a:r>
                <a:rPr lang="en-US" altLang="ko-KR" sz="2000" b="1" dirty="0">
                  <a:solidFill>
                    <a:schemeClr val="tx1">
                      <a:lumMod val="75000"/>
                      <a:lumOff val="25000"/>
                    </a:schemeClr>
                  </a:solidFill>
                  <a:cs typeface="Arial" pitchFamily="34" charset="0"/>
                </a:rPr>
                <a:t>R.Q.: “How do users' interaction patterns with a robot vary, and what is the timing of teaching modalities - Demonstrations and Feedback - in human-robot interaction?”</a:t>
              </a:r>
            </a:p>
          </p:txBody>
        </p:sp>
        <p:sp>
          <p:nvSpPr>
            <p:cNvPr id="6" name="TextBox 5">
              <a:extLst>
                <a:ext uri="{FF2B5EF4-FFF2-40B4-BE49-F238E27FC236}">
                  <a16:creationId xmlns:a16="http://schemas.microsoft.com/office/drawing/2014/main" id="{475AA812-9834-1BB4-76A5-C4C54340611A}"/>
                </a:ext>
              </a:extLst>
            </p:cNvPr>
            <p:cNvSpPr txBox="1"/>
            <p:nvPr/>
          </p:nvSpPr>
          <p:spPr>
            <a:xfrm>
              <a:off x="540654" y="2224450"/>
              <a:ext cx="11165122" cy="1631216"/>
            </a:xfrm>
            <a:prstGeom prst="rect">
              <a:avLst/>
            </a:prstGeom>
            <a:noFill/>
          </p:spPr>
          <p:txBody>
            <a:bodyPr wrap="square" rtlCol="0">
              <a:spAutoFit/>
            </a:bodyPr>
            <a:lstStyle/>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Average time taken by each participant for their first interaction with the robotic arm</a:t>
              </a:r>
            </a:p>
            <a:p>
              <a:pPr marL="285750" indent="-285750">
                <a:buFont typeface="Wingdings" panose="05000000000000000000" pitchFamily="2" charset="2"/>
                <a:buChar char="q"/>
              </a:pPr>
              <a:endParaRPr lang="en-US" sz="2000" b="0" dirty="0">
                <a:solidFill>
                  <a:schemeClr val="tx1">
                    <a:lumMod val="75000"/>
                    <a:lumOff val="25000"/>
                  </a:schemeClr>
                </a:solidFill>
                <a:cs typeface="Arial" pitchFamily="34" charset="0"/>
              </a:endParaRPr>
            </a:p>
            <a:p>
              <a:pPr marL="285750" indent="-285750">
                <a:buFont typeface="Wingdings" panose="05000000000000000000" pitchFamily="2" charset="2"/>
                <a:buChar char="q"/>
              </a:pPr>
              <a:r>
                <a:rPr lang="en-US" sz="2000" dirty="0">
                  <a:solidFill>
                    <a:schemeClr val="tx1">
                      <a:lumMod val="75000"/>
                      <a:lumOff val="25000"/>
                    </a:schemeClr>
                  </a:solidFill>
                  <a:cs typeface="Arial" pitchFamily="34" charset="0"/>
                </a:rPr>
                <a:t>Mean Interaction time: </a:t>
              </a:r>
              <a:r>
                <a:rPr lang="en-US" sz="2000" b="1" dirty="0">
                  <a:solidFill>
                    <a:schemeClr val="accent2"/>
                  </a:solidFill>
                  <a:cs typeface="Arial" pitchFamily="34" charset="0"/>
                </a:rPr>
                <a:t>35.46 seconds (±17.44)</a:t>
              </a:r>
              <a:endParaRPr lang="en-US" sz="2000" dirty="0">
                <a:solidFill>
                  <a:schemeClr val="tx1">
                    <a:lumMod val="75000"/>
                    <a:lumOff val="25000"/>
                  </a:schemeClr>
                </a:solidFill>
                <a:cs typeface="Arial" pitchFamily="34" charset="0"/>
              </a:endParaRPr>
            </a:p>
            <a:p>
              <a:endParaRPr lang="en-US" sz="2000" b="0" dirty="0"/>
            </a:p>
          </p:txBody>
        </p:sp>
      </p:grpSp>
      <p:grpSp>
        <p:nvGrpSpPr>
          <p:cNvPr id="20" name="Group 19">
            <a:extLst>
              <a:ext uri="{FF2B5EF4-FFF2-40B4-BE49-F238E27FC236}">
                <a16:creationId xmlns:a16="http://schemas.microsoft.com/office/drawing/2014/main" id="{78273BF5-31BF-09F9-6743-64FA545798A7}"/>
              </a:ext>
            </a:extLst>
          </p:cNvPr>
          <p:cNvGrpSpPr/>
          <p:nvPr/>
        </p:nvGrpSpPr>
        <p:grpSpPr>
          <a:xfrm>
            <a:off x="6115743" y="1430742"/>
            <a:ext cx="6246985" cy="4881018"/>
            <a:chOff x="476327" y="3367719"/>
            <a:chExt cx="6887266" cy="3444700"/>
          </a:xfrm>
        </p:grpSpPr>
        <p:grpSp>
          <p:nvGrpSpPr>
            <p:cNvPr id="4" name="Group 3">
              <a:extLst>
                <a:ext uri="{FF2B5EF4-FFF2-40B4-BE49-F238E27FC236}">
                  <a16:creationId xmlns:a16="http://schemas.microsoft.com/office/drawing/2014/main" id="{EB51B7C3-DC05-2A4B-0F1D-BD1CA36165EA}"/>
                </a:ext>
              </a:extLst>
            </p:cNvPr>
            <p:cNvGrpSpPr/>
            <p:nvPr/>
          </p:nvGrpSpPr>
          <p:grpSpPr>
            <a:xfrm>
              <a:off x="661896" y="6002971"/>
              <a:ext cx="6701697" cy="809448"/>
              <a:chOff x="601520" y="4097739"/>
              <a:chExt cx="6701697" cy="809448"/>
            </a:xfrm>
          </p:grpSpPr>
          <p:grpSp>
            <p:nvGrpSpPr>
              <p:cNvPr id="78" name="Group 53">
                <a:extLst>
                  <a:ext uri="{FF2B5EF4-FFF2-40B4-BE49-F238E27FC236}">
                    <a16:creationId xmlns:a16="http://schemas.microsoft.com/office/drawing/2014/main" id="{9B923340-A558-4A7F-9265-4CA050139529}"/>
                  </a:ext>
                </a:extLst>
              </p:cNvPr>
              <p:cNvGrpSpPr/>
              <p:nvPr/>
            </p:nvGrpSpPr>
            <p:grpSpPr>
              <a:xfrm>
                <a:off x="4021183" y="4097740"/>
                <a:ext cx="3282034" cy="809447"/>
                <a:chOff x="4807005" y="3863044"/>
                <a:chExt cx="1656184" cy="809447"/>
              </a:xfrm>
            </p:grpSpPr>
            <p:sp>
              <p:nvSpPr>
                <p:cNvPr id="79" name="TextBox 78">
                  <a:extLst>
                    <a:ext uri="{FF2B5EF4-FFF2-40B4-BE49-F238E27FC236}">
                      <a16:creationId xmlns:a16="http://schemas.microsoft.com/office/drawing/2014/main" id="{3EDF1BA3-B38F-491C-929D-33A081CB80D6}"/>
                    </a:ext>
                  </a:extLst>
                </p:cNvPr>
                <p:cNvSpPr txBox="1"/>
                <p:nvPr/>
              </p:nvSpPr>
              <p:spPr>
                <a:xfrm>
                  <a:off x="4807005" y="3863044"/>
                  <a:ext cx="1561202" cy="412696"/>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Male Participants’ mean time for first interaction</a:t>
                  </a:r>
                  <a:endParaRPr lang="ko-KR" altLang="en-US" sz="1600" b="1" dirty="0">
                    <a:solidFill>
                      <a:schemeClr val="tx1">
                        <a:lumMod val="75000"/>
                        <a:lumOff val="25000"/>
                      </a:schemeClr>
                    </a:solidFill>
                    <a:cs typeface="Arial" pitchFamily="34" charset="0"/>
                  </a:endParaRPr>
                </a:p>
              </p:txBody>
            </p:sp>
            <p:sp>
              <p:nvSpPr>
                <p:cNvPr id="81" name="TextBox 80">
                  <a:extLst>
                    <a:ext uri="{FF2B5EF4-FFF2-40B4-BE49-F238E27FC236}">
                      <a16:creationId xmlns:a16="http://schemas.microsoft.com/office/drawing/2014/main" id="{C493721C-558A-4F86-B53F-032960D512AF}"/>
                    </a:ext>
                  </a:extLst>
                </p:cNvPr>
                <p:cNvSpPr txBox="1"/>
                <p:nvPr/>
              </p:nvSpPr>
              <p:spPr>
                <a:xfrm>
                  <a:off x="4807005" y="4210826"/>
                  <a:ext cx="1656184" cy="461665"/>
                </a:xfrm>
                <a:prstGeom prst="rect">
                  <a:avLst/>
                </a:prstGeom>
                <a:noFill/>
              </p:spPr>
              <p:txBody>
                <a:bodyPr wrap="square" rtlCol="0" anchor="ctr">
                  <a:spAutoFit/>
                </a:bodyPr>
                <a:lstStyle/>
                <a:p>
                  <a:r>
                    <a:rPr lang="en-US" altLang="ko-KR" sz="2400" b="1" dirty="0">
                      <a:solidFill>
                        <a:srgbClr val="E1812A"/>
                      </a:solidFill>
                      <a:cs typeface="Arial" pitchFamily="34" charset="0"/>
                    </a:rPr>
                    <a:t>29.81 seconds (±12.8)</a:t>
                  </a:r>
                  <a:endParaRPr lang="ko-KR" altLang="en-US" sz="2400" b="1" dirty="0">
                    <a:solidFill>
                      <a:srgbClr val="E1812A"/>
                    </a:solidFill>
                    <a:cs typeface="Arial" pitchFamily="34" charset="0"/>
                  </a:endParaRPr>
                </a:p>
              </p:txBody>
            </p:sp>
          </p:grpSp>
          <p:grpSp>
            <p:nvGrpSpPr>
              <p:cNvPr id="10" name="Group 53">
                <a:extLst>
                  <a:ext uri="{FF2B5EF4-FFF2-40B4-BE49-F238E27FC236}">
                    <a16:creationId xmlns:a16="http://schemas.microsoft.com/office/drawing/2014/main" id="{D13FBB61-F565-32C2-EE42-A1D8AF4E1C4F}"/>
                  </a:ext>
                </a:extLst>
              </p:cNvPr>
              <p:cNvGrpSpPr/>
              <p:nvPr/>
            </p:nvGrpSpPr>
            <p:grpSpPr>
              <a:xfrm>
                <a:off x="601520" y="4097739"/>
                <a:ext cx="3294031" cy="809448"/>
                <a:chOff x="4806994" y="3863043"/>
                <a:chExt cx="1662238" cy="809448"/>
              </a:xfrm>
            </p:grpSpPr>
            <p:sp>
              <p:nvSpPr>
                <p:cNvPr id="11" name="TextBox 10">
                  <a:extLst>
                    <a:ext uri="{FF2B5EF4-FFF2-40B4-BE49-F238E27FC236}">
                      <a16:creationId xmlns:a16="http://schemas.microsoft.com/office/drawing/2014/main" id="{53FA27BB-DAC8-A86D-8624-2750C9E0B44F}"/>
                    </a:ext>
                  </a:extLst>
                </p:cNvPr>
                <p:cNvSpPr txBox="1"/>
                <p:nvPr/>
              </p:nvSpPr>
              <p:spPr>
                <a:xfrm>
                  <a:off x="4807003" y="3863043"/>
                  <a:ext cx="1662229" cy="412696"/>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Female Participants’ mean time for first interaction</a:t>
                  </a:r>
                  <a:endParaRPr lang="ko-KR" altLang="en-US" sz="16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857B3F6B-1408-2B34-3A89-525B904C1966}"/>
                    </a:ext>
                  </a:extLst>
                </p:cNvPr>
                <p:cNvSpPr txBox="1"/>
                <p:nvPr/>
              </p:nvSpPr>
              <p:spPr>
                <a:xfrm>
                  <a:off x="4806994" y="4210826"/>
                  <a:ext cx="1656184" cy="461665"/>
                </a:xfrm>
                <a:prstGeom prst="rect">
                  <a:avLst/>
                </a:prstGeom>
                <a:noFill/>
              </p:spPr>
              <p:txBody>
                <a:bodyPr wrap="square" rtlCol="0" anchor="ctr">
                  <a:spAutoFit/>
                </a:bodyPr>
                <a:lstStyle/>
                <a:p>
                  <a:r>
                    <a:rPr lang="en-US" altLang="ko-KR" sz="2400" b="1" dirty="0">
                      <a:solidFill>
                        <a:srgbClr val="3074A1"/>
                      </a:solidFill>
                      <a:cs typeface="Arial" pitchFamily="34" charset="0"/>
                    </a:rPr>
                    <a:t>42.62 seconds (±20)</a:t>
                  </a:r>
                  <a:endParaRPr lang="ko-KR" altLang="en-US" sz="2400" b="1" dirty="0">
                    <a:solidFill>
                      <a:srgbClr val="3074A1"/>
                    </a:solidFill>
                    <a:cs typeface="Arial" pitchFamily="34" charset="0"/>
                  </a:endParaRPr>
                </a:p>
              </p:txBody>
            </p:sp>
          </p:grpSp>
        </p:grpSp>
        <p:sp>
          <p:nvSpPr>
            <p:cNvPr id="8" name="TextBox 7">
              <a:extLst>
                <a:ext uri="{FF2B5EF4-FFF2-40B4-BE49-F238E27FC236}">
                  <a16:creationId xmlns:a16="http://schemas.microsoft.com/office/drawing/2014/main" id="{770C13D3-C558-0F49-7AEF-B3133264F9B1}"/>
                </a:ext>
              </a:extLst>
            </p:cNvPr>
            <p:cNvSpPr txBox="1"/>
            <p:nvPr/>
          </p:nvSpPr>
          <p:spPr>
            <a:xfrm>
              <a:off x="476327" y="3367719"/>
              <a:ext cx="6480967" cy="847113"/>
            </a:xfrm>
            <a:prstGeom prst="rect">
              <a:avLst/>
            </a:prstGeom>
            <a:noFill/>
          </p:spPr>
          <p:txBody>
            <a:bodyPr wrap="square">
              <a:spAutoFit/>
            </a:bodyPr>
            <a:lstStyle/>
            <a:p>
              <a:r>
                <a:rPr lang="en-US" altLang="ko-KR" sz="1800" b="1" dirty="0">
                  <a:solidFill>
                    <a:schemeClr val="tx1">
                      <a:lumMod val="75000"/>
                      <a:lumOff val="25000"/>
                    </a:schemeClr>
                  </a:solidFill>
                  <a:cs typeface="Arial" pitchFamily="34" charset="0"/>
                </a:rPr>
                <a:t>R.Q.: “What influence do demographic variables have on users' preferences for teaching modalities, and how do these variables shape users' interaction patterns?”</a:t>
              </a:r>
            </a:p>
          </p:txBody>
        </p:sp>
        <p:sp>
          <p:nvSpPr>
            <p:cNvPr id="9" name="TextBox 8">
              <a:extLst>
                <a:ext uri="{FF2B5EF4-FFF2-40B4-BE49-F238E27FC236}">
                  <a16:creationId xmlns:a16="http://schemas.microsoft.com/office/drawing/2014/main" id="{C18DF83F-09D5-056D-7AAA-4A64427D71DD}"/>
                </a:ext>
              </a:extLst>
            </p:cNvPr>
            <p:cNvSpPr txBox="1"/>
            <p:nvPr/>
          </p:nvSpPr>
          <p:spPr>
            <a:xfrm>
              <a:off x="557581" y="4731860"/>
              <a:ext cx="5969395" cy="1323439"/>
            </a:xfrm>
            <a:prstGeom prst="rect">
              <a:avLst/>
            </a:prstGeom>
            <a:noFill/>
          </p:spPr>
          <p:txBody>
            <a:bodyPr wrap="square" rtlCol="0">
              <a:spAutoFit/>
            </a:bodyPr>
            <a:lstStyle/>
            <a:p>
              <a:pPr marL="285750" indent="-285750">
                <a:buFont typeface="Wingdings" panose="05000000000000000000" pitchFamily="2" charset="2"/>
                <a:buChar char="q"/>
              </a:pPr>
              <a:r>
                <a:rPr lang="en-US" altLang="ko-KR" sz="2000" dirty="0">
                  <a:solidFill>
                    <a:schemeClr val="tx1">
                      <a:lumMod val="75000"/>
                      <a:lumOff val="25000"/>
                    </a:schemeClr>
                  </a:solidFill>
                  <a:cs typeface="Arial" pitchFamily="34" charset="0"/>
                </a:rPr>
                <a:t>Comparison of average time for first interaction across various demographic variables</a:t>
              </a:r>
            </a:p>
            <a:p>
              <a:pPr marL="285750" indent="-285750">
                <a:buFont typeface="Wingdings" panose="05000000000000000000" pitchFamily="2" charset="2"/>
                <a:buChar char="q"/>
              </a:pPr>
              <a:r>
                <a:rPr lang="en-US" sz="2000" dirty="0">
                  <a:solidFill>
                    <a:schemeClr val="tx1">
                      <a:lumMod val="75000"/>
                      <a:lumOff val="25000"/>
                    </a:schemeClr>
                  </a:solidFill>
                  <a:cs typeface="Arial" pitchFamily="34" charset="0"/>
                </a:rPr>
                <a:t>Divergence between male and female participants:</a:t>
              </a:r>
            </a:p>
          </p:txBody>
        </p:sp>
      </p:grpSp>
      <p:cxnSp>
        <p:nvCxnSpPr>
          <p:cNvPr id="21" name="Straight Connector 20">
            <a:extLst>
              <a:ext uri="{FF2B5EF4-FFF2-40B4-BE49-F238E27FC236}">
                <a16:creationId xmlns:a16="http://schemas.microsoft.com/office/drawing/2014/main" id="{21B5A749-EDD3-40C6-826F-9A4D73D163BE}"/>
              </a:ext>
            </a:extLst>
          </p:cNvPr>
          <p:cNvCxnSpPr>
            <a:cxnSpLocks/>
            <a:stCxn id="2" idx="2"/>
          </p:cNvCxnSpPr>
          <p:nvPr/>
        </p:nvCxnSpPr>
        <p:spPr>
          <a:xfrm flipH="1">
            <a:off x="6096000" y="1063756"/>
            <a:ext cx="14128" cy="5819936"/>
          </a:xfrm>
          <a:prstGeom prst="line">
            <a:avLst/>
          </a:prstGeom>
          <a:ln>
            <a:solidFill>
              <a:srgbClr val="DF791E"/>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806804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chart&#10;&#10;Description automatically generated with medium confidence">
            <a:extLst>
              <a:ext uri="{FF2B5EF4-FFF2-40B4-BE49-F238E27FC236}">
                <a16:creationId xmlns:a16="http://schemas.microsoft.com/office/drawing/2014/main" id="{5C9BA80D-20DB-91D1-F44C-CD403960F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891" y="929667"/>
            <a:ext cx="4858642" cy="4858642"/>
          </a:xfrm>
          <a:prstGeom prst="rect">
            <a:avLst/>
          </a:prstGeom>
        </p:spPr>
      </p:pic>
      <p:sp>
        <p:nvSpPr>
          <p:cNvPr id="3" name="TextBox 2">
            <a:extLst>
              <a:ext uri="{FF2B5EF4-FFF2-40B4-BE49-F238E27FC236}">
                <a16:creationId xmlns:a16="http://schemas.microsoft.com/office/drawing/2014/main" id="{75FA9B41-00C5-1CD9-31CE-B2EB81F2BB0B}"/>
              </a:ext>
            </a:extLst>
          </p:cNvPr>
          <p:cNvSpPr txBox="1"/>
          <p:nvPr/>
        </p:nvSpPr>
        <p:spPr>
          <a:xfrm>
            <a:off x="671208" y="1612703"/>
            <a:ext cx="4075889" cy="1569660"/>
          </a:xfrm>
          <a:prstGeom prst="rect">
            <a:avLst/>
          </a:prstGeom>
          <a:noFill/>
        </p:spPr>
        <p:txBody>
          <a:bodyPr wrap="square">
            <a:spAutoFit/>
          </a:bodyPr>
          <a:lstStyle/>
          <a:p>
            <a:r>
              <a:rPr lang="en-US" sz="3200" b="0" dirty="0"/>
              <a:t>Two-sided Rank-Sum test</a:t>
            </a:r>
          </a:p>
          <a:p>
            <a:r>
              <a:rPr lang="en-US" sz="3200" b="1" dirty="0">
                <a:solidFill>
                  <a:schemeClr val="accent2"/>
                </a:solidFill>
                <a:cs typeface="Arial" pitchFamily="34" charset="0"/>
                <a:sym typeface="Wingdings" panose="05000000000000000000" pitchFamily="2" charset="2"/>
              </a:rPr>
              <a:t>↳ p-value = 0.0057</a:t>
            </a:r>
            <a:endParaRPr lang="en-US" sz="3200" b="1" dirty="0">
              <a:solidFill>
                <a:schemeClr val="accent2"/>
              </a:solidFill>
              <a:cs typeface="Arial" pitchFamily="34" charset="0"/>
            </a:endParaRPr>
          </a:p>
        </p:txBody>
      </p:sp>
      <p:sp>
        <p:nvSpPr>
          <p:cNvPr id="4" name="Text Placeholder 1">
            <a:extLst>
              <a:ext uri="{FF2B5EF4-FFF2-40B4-BE49-F238E27FC236}">
                <a16:creationId xmlns:a16="http://schemas.microsoft.com/office/drawing/2014/main" id="{3F7670A0-B2C8-3016-76B1-07E75BD0CF1A}"/>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tx1">
                    <a:lumMod val="65000"/>
                    <a:lumOff val="35000"/>
                  </a:schemeClr>
                </a:solidFill>
                <a:latin typeface="+mj-lt"/>
                <a:cs typeface="Arial" pitchFamily="34" charset="0"/>
              </a:rPr>
              <a:t>Results</a:t>
            </a:r>
          </a:p>
        </p:txBody>
      </p:sp>
    </p:spTree>
    <p:extLst>
      <p:ext uri="{BB962C8B-B14F-4D97-AF65-F5344CB8AC3E}">
        <p14:creationId xmlns:p14="http://schemas.microsoft.com/office/powerpoint/2010/main" val="3527154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8465101" y="2225414"/>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71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Hexagon 5">
            <a:extLst>
              <a:ext uri="{FF2B5EF4-FFF2-40B4-BE49-F238E27FC236}">
                <a16:creationId xmlns:a16="http://schemas.microsoft.com/office/drawing/2014/main" id="{E1EB5BBC-003F-46A7-8037-0086769AA67D}"/>
              </a:ext>
            </a:extLst>
          </p:cNvPr>
          <p:cNvSpPr/>
          <p:nvPr/>
        </p:nvSpPr>
        <p:spPr>
          <a:xfrm rot="19800000">
            <a:off x="5722479" y="4933299"/>
            <a:ext cx="747848" cy="644696"/>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exagon 5">
            <a:extLst>
              <a:ext uri="{FF2B5EF4-FFF2-40B4-BE49-F238E27FC236}">
                <a16:creationId xmlns:a16="http://schemas.microsoft.com/office/drawing/2014/main" id="{144E53A9-FA3F-4A80-9D7E-5C31C6C18BBD}"/>
              </a:ext>
            </a:extLst>
          </p:cNvPr>
          <p:cNvSpPr/>
          <p:nvPr/>
        </p:nvSpPr>
        <p:spPr>
          <a:xfrm rot="19800000">
            <a:off x="9705298" y="4929846"/>
            <a:ext cx="747848" cy="644696"/>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exagon 5">
            <a:extLst>
              <a:ext uri="{FF2B5EF4-FFF2-40B4-BE49-F238E27FC236}">
                <a16:creationId xmlns:a16="http://schemas.microsoft.com/office/drawing/2014/main" id="{085E0D76-4702-4F53-B82D-4B25B6754FC6}"/>
              </a:ext>
            </a:extLst>
          </p:cNvPr>
          <p:cNvSpPr/>
          <p:nvPr/>
        </p:nvSpPr>
        <p:spPr>
          <a:xfrm rot="19800000">
            <a:off x="1739660" y="4936752"/>
            <a:ext cx="747848" cy="644696"/>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그룹 55">
            <a:extLst>
              <a:ext uri="{FF2B5EF4-FFF2-40B4-BE49-F238E27FC236}">
                <a16:creationId xmlns:a16="http://schemas.microsoft.com/office/drawing/2014/main" id="{2E6C1B23-58E9-49CE-B3D6-2843BE5A5B6E}"/>
              </a:ext>
            </a:extLst>
          </p:cNvPr>
          <p:cNvGrpSpPr/>
          <p:nvPr/>
        </p:nvGrpSpPr>
        <p:grpSpPr>
          <a:xfrm>
            <a:off x="494122" y="2349352"/>
            <a:ext cx="5503935" cy="2082668"/>
            <a:chOff x="661539" y="2335757"/>
            <a:chExt cx="5503935" cy="2082668"/>
          </a:xfrm>
        </p:grpSpPr>
        <p:sp>
          <p:nvSpPr>
            <p:cNvPr id="50" name="Freeform: Shape 398">
              <a:extLst>
                <a:ext uri="{FF2B5EF4-FFF2-40B4-BE49-F238E27FC236}">
                  <a16:creationId xmlns:a16="http://schemas.microsoft.com/office/drawing/2014/main" id="{61829C5D-9E6D-4EC0-BC7D-881D458BB7B9}"/>
                </a:ext>
              </a:extLst>
            </p:cNvPr>
            <p:cNvSpPr/>
            <p:nvPr/>
          </p:nvSpPr>
          <p:spPr>
            <a:xfrm>
              <a:off x="930492" y="2808802"/>
              <a:ext cx="4338169" cy="923014"/>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52" name="Freeform: Shape 400">
              <a:extLst>
                <a:ext uri="{FF2B5EF4-FFF2-40B4-BE49-F238E27FC236}">
                  <a16:creationId xmlns:a16="http://schemas.microsoft.com/office/drawing/2014/main" id="{82A09CDF-1EF5-4669-A235-515DF95C739F}"/>
                </a:ext>
              </a:extLst>
            </p:cNvPr>
            <p:cNvSpPr/>
            <p:nvPr/>
          </p:nvSpPr>
          <p:spPr>
            <a:xfrm>
              <a:off x="661539" y="2335757"/>
              <a:ext cx="4303556" cy="934552"/>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54" name="Freeform: Shape 402">
              <a:extLst>
                <a:ext uri="{FF2B5EF4-FFF2-40B4-BE49-F238E27FC236}">
                  <a16:creationId xmlns:a16="http://schemas.microsoft.com/office/drawing/2014/main" id="{1113715E-B7DD-409B-86FE-F0F688449102}"/>
                </a:ext>
              </a:extLst>
            </p:cNvPr>
            <p:cNvSpPr/>
            <p:nvPr/>
          </p:nvSpPr>
          <p:spPr>
            <a:xfrm>
              <a:off x="1065818" y="3022366"/>
              <a:ext cx="5099656" cy="1396059"/>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dirty="0"/>
            </a:p>
          </p:txBody>
        </p:sp>
      </p:grpSp>
      <p:grpSp>
        <p:nvGrpSpPr>
          <p:cNvPr id="57" name="그룹 56">
            <a:extLst>
              <a:ext uri="{FF2B5EF4-FFF2-40B4-BE49-F238E27FC236}">
                <a16:creationId xmlns:a16="http://schemas.microsoft.com/office/drawing/2014/main" id="{B6E94FAA-CCDE-4F48-933B-4A2BD5B9A7D5}"/>
              </a:ext>
            </a:extLst>
          </p:cNvPr>
          <p:cNvGrpSpPr/>
          <p:nvPr/>
        </p:nvGrpSpPr>
        <p:grpSpPr>
          <a:xfrm flipH="1">
            <a:off x="6160777" y="2349352"/>
            <a:ext cx="5194650" cy="2073514"/>
            <a:chOff x="661539" y="2335757"/>
            <a:chExt cx="5194650" cy="2073514"/>
          </a:xfrm>
        </p:grpSpPr>
        <p:sp>
          <p:nvSpPr>
            <p:cNvPr id="58" name="Freeform: Shape 398">
              <a:extLst>
                <a:ext uri="{FF2B5EF4-FFF2-40B4-BE49-F238E27FC236}">
                  <a16:creationId xmlns:a16="http://schemas.microsoft.com/office/drawing/2014/main" id="{AA6C12EE-9815-42FC-BC95-ED1F5F086330}"/>
                </a:ext>
              </a:extLst>
            </p:cNvPr>
            <p:cNvSpPr/>
            <p:nvPr/>
          </p:nvSpPr>
          <p:spPr>
            <a:xfrm>
              <a:off x="930492" y="2808802"/>
              <a:ext cx="4338169" cy="923014"/>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59" name="Freeform: Shape 400">
              <a:extLst>
                <a:ext uri="{FF2B5EF4-FFF2-40B4-BE49-F238E27FC236}">
                  <a16:creationId xmlns:a16="http://schemas.microsoft.com/office/drawing/2014/main" id="{33D48766-EDE2-44FE-BB33-56F4247575D2}"/>
                </a:ext>
              </a:extLst>
            </p:cNvPr>
            <p:cNvSpPr/>
            <p:nvPr/>
          </p:nvSpPr>
          <p:spPr>
            <a:xfrm>
              <a:off x="661539" y="2335757"/>
              <a:ext cx="4303556" cy="934552"/>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60" name="Freeform: Shape 402">
              <a:extLst>
                <a:ext uri="{FF2B5EF4-FFF2-40B4-BE49-F238E27FC236}">
                  <a16:creationId xmlns:a16="http://schemas.microsoft.com/office/drawing/2014/main" id="{87EF1AA4-B25D-47DD-A78C-F5FA03564681}"/>
                </a:ext>
              </a:extLst>
            </p:cNvPr>
            <p:cNvSpPr/>
            <p:nvPr/>
          </p:nvSpPr>
          <p:spPr>
            <a:xfrm>
              <a:off x="756533" y="3013212"/>
              <a:ext cx="5099656" cy="1396059"/>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grpSp>
      <p:grpSp>
        <p:nvGrpSpPr>
          <p:cNvPr id="61" name="그룹 60">
            <a:extLst>
              <a:ext uri="{FF2B5EF4-FFF2-40B4-BE49-F238E27FC236}">
                <a16:creationId xmlns:a16="http://schemas.microsoft.com/office/drawing/2014/main" id="{DD44F124-102B-41AE-A8F8-B4357F917856}"/>
              </a:ext>
            </a:extLst>
          </p:cNvPr>
          <p:cNvGrpSpPr/>
          <p:nvPr/>
        </p:nvGrpSpPr>
        <p:grpSpPr>
          <a:xfrm>
            <a:off x="4487601" y="1555144"/>
            <a:ext cx="2647732" cy="3018632"/>
            <a:chOff x="4183270" y="1308080"/>
            <a:chExt cx="3277367" cy="3736468"/>
          </a:xfrm>
        </p:grpSpPr>
        <p:sp>
          <p:nvSpPr>
            <p:cNvPr id="48" name="Freeform: Shape 46">
              <a:extLst>
                <a:ext uri="{FF2B5EF4-FFF2-40B4-BE49-F238E27FC236}">
                  <a16:creationId xmlns:a16="http://schemas.microsoft.com/office/drawing/2014/main" id="{63F72294-C166-41F2-8D57-37A9363C305E}"/>
                </a:ext>
              </a:extLst>
            </p:cNvPr>
            <p:cNvSpPr>
              <a:spLocks/>
            </p:cNvSpPr>
            <p:nvPr/>
          </p:nvSpPr>
          <p:spPr bwMode="auto">
            <a:xfrm>
              <a:off x="4183270" y="1308080"/>
              <a:ext cx="3277367" cy="3736468"/>
            </a:xfrm>
            <a:custGeom>
              <a:avLst/>
              <a:gdLst>
                <a:gd name="connsiteX0" fmla="*/ 1166643 w 2264026"/>
                <a:gd name="connsiteY0" fmla="*/ 0 h 2581176"/>
                <a:gd name="connsiteX1" fmla="*/ 1265146 w 2264026"/>
                <a:gd name="connsiteY1" fmla="*/ 795 h 2581176"/>
                <a:gd name="connsiteX2" fmla="*/ 1357492 w 2264026"/>
                <a:gd name="connsiteY2" fmla="*/ 7949 h 2581176"/>
                <a:gd name="connsiteX3" fmla="*/ 1445222 w 2264026"/>
                <a:gd name="connsiteY3" fmla="*/ 19874 h 2581176"/>
                <a:gd name="connsiteX4" fmla="*/ 1529103 w 2264026"/>
                <a:gd name="connsiteY4" fmla="*/ 37362 h 2581176"/>
                <a:gd name="connsiteX5" fmla="*/ 1609136 w 2264026"/>
                <a:gd name="connsiteY5" fmla="*/ 58826 h 2581176"/>
                <a:gd name="connsiteX6" fmla="*/ 1683013 w 2264026"/>
                <a:gd name="connsiteY6" fmla="*/ 86649 h 2581176"/>
                <a:gd name="connsiteX7" fmla="*/ 1754582 w 2264026"/>
                <a:gd name="connsiteY7" fmla="*/ 116857 h 2581176"/>
                <a:gd name="connsiteX8" fmla="*/ 1819994 w 2264026"/>
                <a:gd name="connsiteY8" fmla="*/ 152629 h 2581176"/>
                <a:gd name="connsiteX9" fmla="*/ 1881558 w 2264026"/>
                <a:gd name="connsiteY9" fmla="*/ 193171 h 2581176"/>
                <a:gd name="connsiteX10" fmla="*/ 1940814 w 2264026"/>
                <a:gd name="connsiteY10" fmla="*/ 238483 h 2581176"/>
                <a:gd name="connsiteX11" fmla="*/ 1993913 w 2264026"/>
                <a:gd name="connsiteY11" fmla="*/ 286974 h 2581176"/>
                <a:gd name="connsiteX12" fmla="*/ 2042395 w 2264026"/>
                <a:gd name="connsiteY12" fmla="*/ 341031 h 2581176"/>
                <a:gd name="connsiteX13" fmla="*/ 2087798 w 2264026"/>
                <a:gd name="connsiteY13" fmla="*/ 397471 h 2581176"/>
                <a:gd name="connsiteX14" fmla="*/ 2127815 w 2264026"/>
                <a:gd name="connsiteY14" fmla="*/ 457886 h 2581176"/>
                <a:gd name="connsiteX15" fmla="*/ 2164754 w 2264026"/>
                <a:gd name="connsiteY15" fmla="*/ 521482 h 2581176"/>
                <a:gd name="connsiteX16" fmla="*/ 2189380 w 2264026"/>
                <a:gd name="connsiteY16" fmla="*/ 574743 h 2581176"/>
                <a:gd name="connsiteX17" fmla="*/ 2210927 w 2264026"/>
                <a:gd name="connsiteY17" fmla="*/ 634364 h 2581176"/>
                <a:gd name="connsiteX18" fmla="*/ 2230166 w 2264026"/>
                <a:gd name="connsiteY18" fmla="*/ 699549 h 2581176"/>
                <a:gd name="connsiteX19" fmla="*/ 2245557 w 2264026"/>
                <a:gd name="connsiteY19" fmla="*/ 770299 h 2581176"/>
                <a:gd name="connsiteX20" fmla="*/ 2257100 w 2264026"/>
                <a:gd name="connsiteY20" fmla="*/ 842638 h 2581176"/>
                <a:gd name="connsiteX21" fmla="*/ 2262487 w 2264026"/>
                <a:gd name="connsiteY21" fmla="*/ 917363 h 2581176"/>
                <a:gd name="connsiteX22" fmla="*/ 2264026 w 2264026"/>
                <a:gd name="connsiteY22" fmla="*/ 993678 h 2581176"/>
                <a:gd name="connsiteX23" fmla="*/ 2259409 w 2264026"/>
                <a:gd name="connsiteY23" fmla="*/ 1069197 h 2581176"/>
                <a:gd name="connsiteX24" fmla="*/ 2250174 w 2264026"/>
                <a:gd name="connsiteY24" fmla="*/ 1143127 h 2581176"/>
                <a:gd name="connsiteX25" fmla="*/ 2233244 w 2264026"/>
                <a:gd name="connsiteY25" fmla="*/ 1215467 h 2581176"/>
                <a:gd name="connsiteX26" fmla="*/ 2210927 w 2264026"/>
                <a:gd name="connsiteY26" fmla="*/ 1277471 h 2581176"/>
                <a:gd name="connsiteX27" fmla="*/ 2183993 w 2264026"/>
                <a:gd name="connsiteY27" fmla="*/ 1335503 h 2581176"/>
                <a:gd name="connsiteX28" fmla="*/ 2151672 w 2264026"/>
                <a:gd name="connsiteY28" fmla="*/ 1388764 h 2581176"/>
                <a:gd name="connsiteX29" fmla="*/ 2118581 w 2264026"/>
                <a:gd name="connsiteY29" fmla="*/ 1440435 h 2581176"/>
                <a:gd name="connsiteX30" fmla="*/ 2081642 w 2264026"/>
                <a:gd name="connsiteY30" fmla="*/ 1491311 h 2581176"/>
                <a:gd name="connsiteX31" fmla="*/ 2045473 w 2264026"/>
                <a:gd name="connsiteY31" fmla="*/ 1539008 h 2581176"/>
                <a:gd name="connsiteX32" fmla="*/ 2009304 w 2264026"/>
                <a:gd name="connsiteY32" fmla="*/ 1588294 h 2581176"/>
                <a:gd name="connsiteX33" fmla="*/ 1973904 w 2264026"/>
                <a:gd name="connsiteY33" fmla="*/ 1637580 h 2581176"/>
                <a:gd name="connsiteX34" fmla="*/ 1950049 w 2264026"/>
                <a:gd name="connsiteY34" fmla="*/ 1677327 h 2581176"/>
                <a:gd name="connsiteX35" fmla="*/ 1930810 w 2264026"/>
                <a:gd name="connsiteY35" fmla="*/ 1722639 h 2581176"/>
                <a:gd name="connsiteX36" fmla="*/ 1915418 w 2264026"/>
                <a:gd name="connsiteY36" fmla="*/ 1770336 h 2581176"/>
                <a:gd name="connsiteX37" fmla="*/ 1903106 w 2264026"/>
                <a:gd name="connsiteY37" fmla="*/ 1822007 h 2581176"/>
                <a:gd name="connsiteX38" fmla="*/ 1901567 w 2264026"/>
                <a:gd name="connsiteY38" fmla="*/ 1846650 h 2581176"/>
                <a:gd name="connsiteX39" fmla="*/ 1903106 w 2264026"/>
                <a:gd name="connsiteY39" fmla="*/ 1876063 h 2581176"/>
                <a:gd name="connsiteX40" fmla="*/ 1906953 w 2264026"/>
                <a:gd name="connsiteY40" fmla="*/ 1911835 h 2581176"/>
                <a:gd name="connsiteX41" fmla="*/ 1912340 w 2264026"/>
                <a:gd name="connsiteY41" fmla="*/ 1949197 h 2581176"/>
                <a:gd name="connsiteX42" fmla="*/ 1920805 w 2264026"/>
                <a:gd name="connsiteY42" fmla="*/ 1989739 h 2581176"/>
                <a:gd name="connsiteX43" fmla="*/ 1930810 w 2264026"/>
                <a:gd name="connsiteY43" fmla="*/ 2030282 h 2581176"/>
                <a:gd name="connsiteX44" fmla="*/ 1940814 w 2264026"/>
                <a:gd name="connsiteY44" fmla="*/ 2069234 h 2581176"/>
                <a:gd name="connsiteX45" fmla="*/ 1951588 w 2264026"/>
                <a:gd name="connsiteY45" fmla="*/ 2106596 h 2581176"/>
                <a:gd name="connsiteX46" fmla="*/ 1961592 w 2264026"/>
                <a:gd name="connsiteY46" fmla="*/ 2139983 h 2581176"/>
                <a:gd name="connsiteX47" fmla="*/ 1971596 w 2264026"/>
                <a:gd name="connsiteY47" fmla="*/ 2169396 h 2581176"/>
                <a:gd name="connsiteX48" fmla="*/ 1980061 w 2264026"/>
                <a:gd name="connsiteY48" fmla="*/ 2190860 h 2581176"/>
                <a:gd name="connsiteX49" fmla="*/ 1992374 w 2264026"/>
                <a:gd name="connsiteY49" fmla="*/ 2222658 h 2581176"/>
                <a:gd name="connsiteX50" fmla="*/ 2003917 w 2264026"/>
                <a:gd name="connsiteY50" fmla="*/ 2261609 h 2581176"/>
                <a:gd name="connsiteX51" fmla="*/ 2016230 w 2264026"/>
                <a:gd name="connsiteY51" fmla="*/ 2305332 h 2581176"/>
                <a:gd name="connsiteX52" fmla="*/ 2028543 w 2264026"/>
                <a:gd name="connsiteY52" fmla="*/ 2349848 h 2581176"/>
                <a:gd name="connsiteX53" fmla="*/ 2042395 w 2264026"/>
                <a:gd name="connsiteY53" fmla="*/ 2390390 h 2581176"/>
                <a:gd name="connsiteX54" fmla="*/ 2057017 w 2264026"/>
                <a:gd name="connsiteY54" fmla="*/ 2426163 h 2581176"/>
                <a:gd name="connsiteX55" fmla="*/ 1925423 w 2264026"/>
                <a:gd name="connsiteY55" fmla="*/ 2469885 h 2581176"/>
                <a:gd name="connsiteX56" fmla="*/ 1797677 w 2264026"/>
                <a:gd name="connsiteY56" fmla="*/ 2507246 h 2581176"/>
                <a:gd name="connsiteX57" fmla="*/ 1676088 w 2264026"/>
                <a:gd name="connsiteY57" fmla="*/ 2537455 h 2581176"/>
                <a:gd name="connsiteX58" fmla="*/ 1557576 w 2264026"/>
                <a:gd name="connsiteY58" fmla="*/ 2559712 h 2581176"/>
                <a:gd name="connsiteX59" fmla="*/ 1442143 w 2264026"/>
                <a:gd name="connsiteY59" fmla="*/ 2575612 h 2581176"/>
                <a:gd name="connsiteX60" fmla="*/ 1330558 w 2264026"/>
                <a:gd name="connsiteY60" fmla="*/ 2581176 h 2581176"/>
                <a:gd name="connsiteX61" fmla="*/ 1221282 w 2264026"/>
                <a:gd name="connsiteY61" fmla="*/ 2579586 h 2581176"/>
                <a:gd name="connsiteX62" fmla="*/ 1115083 w 2264026"/>
                <a:gd name="connsiteY62" fmla="*/ 2569252 h 2581176"/>
                <a:gd name="connsiteX63" fmla="*/ 1010424 w 2264026"/>
                <a:gd name="connsiteY63" fmla="*/ 2550968 h 2581176"/>
                <a:gd name="connsiteX64" fmla="*/ 1005806 w 2264026"/>
                <a:gd name="connsiteY64" fmla="*/ 2524735 h 2581176"/>
                <a:gd name="connsiteX65" fmla="*/ 1000420 w 2264026"/>
                <a:gd name="connsiteY65" fmla="*/ 2494527 h 2581176"/>
                <a:gd name="connsiteX66" fmla="*/ 993494 w 2264026"/>
                <a:gd name="connsiteY66" fmla="*/ 2457960 h 2581176"/>
                <a:gd name="connsiteX67" fmla="*/ 988107 w 2264026"/>
                <a:gd name="connsiteY67" fmla="*/ 2419008 h 2581176"/>
                <a:gd name="connsiteX68" fmla="*/ 980411 w 2264026"/>
                <a:gd name="connsiteY68" fmla="*/ 2376876 h 2581176"/>
                <a:gd name="connsiteX69" fmla="*/ 972715 w 2264026"/>
                <a:gd name="connsiteY69" fmla="*/ 2333949 h 2581176"/>
                <a:gd name="connsiteX70" fmla="*/ 964250 w 2264026"/>
                <a:gd name="connsiteY70" fmla="*/ 2291817 h 2581176"/>
                <a:gd name="connsiteX71" fmla="*/ 954247 w 2264026"/>
                <a:gd name="connsiteY71" fmla="*/ 2251275 h 2581176"/>
                <a:gd name="connsiteX72" fmla="*/ 944242 w 2264026"/>
                <a:gd name="connsiteY72" fmla="*/ 2212323 h 2581176"/>
                <a:gd name="connsiteX73" fmla="*/ 931929 w 2264026"/>
                <a:gd name="connsiteY73" fmla="*/ 2178141 h 2581176"/>
                <a:gd name="connsiteX74" fmla="*/ 918847 w 2264026"/>
                <a:gd name="connsiteY74" fmla="*/ 2148728 h 2581176"/>
                <a:gd name="connsiteX75" fmla="*/ 904995 w 2264026"/>
                <a:gd name="connsiteY75" fmla="*/ 2125675 h 2581176"/>
                <a:gd name="connsiteX76" fmla="*/ 889604 w 2264026"/>
                <a:gd name="connsiteY76" fmla="*/ 2111366 h 2581176"/>
                <a:gd name="connsiteX77" fmla="*/ 872674 w 2264026"/>
                <a:gd name="connsiteY77" fmla="*/ 2104211 h 2581176"/>
                <a:gd name="connsiteX78" fmla="*/ 853435 w 2264026"/>
                <a:gd name="connsiteY78" fmla="*/ 2101031 h 2581176"/>
                <a:gd name="connsiteX79" fmla="*/ 831118 w 2264026"/>
                <a:gd name="connsiteY79" fmla="*/ 2102622 h 2581176"/>
                <a:gd name="connsiteX80" fmla="*/ 808801 w 2264026"/>
                <a:gd name="connsiteY80" fmla="*/ 2105801 h 2581176"/>
                <a:gd name="connsiteX81" fmla="*/ 788023 w 2264026"/>
                <a:gd name="connsiteY81" fmla="*/ 2111366 h 2581176"/>
                <a:gd name="connsiteX82" fmla="*/ 768014 w 2264026"/>
                <a:gd name="connsiteY82" fmla="*/ 2116930 h 2581176"/>
                <a:gd name="connsiteX83" fmla="*/ 749545 w 2264026"/>
                <a:gd name="connsiteY83" fmla="*/ 2122494 h 2581176"/>
                <a:gd name="connsiteX84" fmla="*/ 735693 w 2264026"/>
                <a:gd name="connsiteY84" fmla="*/ 2127264 h 2581176"/>
                <a:gd name="connsiteX85" fmla="*/ 702602 w 2264026"/>
                <a:gd name="connsiteY85" fmla="*/ 2138394 h 2581176"/>
                <a:gd name="connsiteX86" fmla="*/ 664894 w 2264026"/>
                <a:gd name="connsiteY86" fmla="*/ 2148728 h 2581176"/>
                <a:gd name="connsiteX87" fmla="*/ 622569 w 2264026"/>
                <a:gd name="connsiteY87" fmla="*/ 2157472 h 2581176"/>
                <a:gd name="connsiteX88" fmla="*/ 577935 w 2264026"/>
                <a:gd name="connsiteY88" fmla="*/ 2163037 h 2581176"/>
                <a:gd name="connsiteX89" fmla="*/ 533301 w 2264026"/>
                <a:gd name="connsiteY89" fmla="*/ 2167807 h 2581176"/>
                <a:gd name="connsiteX90" fmla="*/ 487897 w 2264026"/>
                <a:gd name="connsiteY90" fmla="*/ 2169396 h 2581176"/>
                <a:gd name="connsiteX91" fmla="*/ 444802 w 2264026"/>
                <a:gd name="connsiteY91" fmla="*/ 2166217 h 2581176"/>
                <a:gd name="connsiteX92" fmla="*/ 404016 w 2264026"/>
                <a:gd name="connsiteY92" fmla="*/ 2159062 h 2581176"/>
                <a:gd name="connsiteX93" fmla="*/ 381699 w 2264026"/>
                <a:gd name="connsiteY93" fmla="*/ 2153498 h 2581176"/>
                <a:gd name="connsiteX94" fmla="*/ 359382 w 2264026"/>
                <a:gd name="connsiteY94" fmla="*/ 2143163 h 2581176"/>
                <a:gd name="connsiteX95" fmla="*/ 337064 w 2264026"/>
                <a:gd name="connsiteY95" fmla="*/ 2131239 h 2581176"/>
                <a:gd name="connsiteX96" fmla="*/ 317826 w 2264026"/>
                <a:gd name="connsiteY96" fmla="*/ 2116930 h 2581176"/>
                <a:gd name="connsiteX97" fmla="*/ 297818 w 2264026"/>
                <a:gd name="connsiteY97" fmla="*/ 2099441 h 2581176"/>
                <a:gd name="connsiteX98" fmla="*/ 282426 w 2264026"/>
                <a:gd name="connsiteY98" fmla="*/ 2081158 h 2581176"/>
                <a:gd name="connsiteX99" fmla="*/ 271652 w 2264026"/>
                <a:gd name="connsiteY99" fmla="*/ 2058105 h 2581176"/>
                <a:gd name="connsiteX100" fmla="*/ 263187 w 2264026"/>
                <a:gd name="connsiteY100" fmla="*/ 2031871 h 2581176"/>
                <a:gd name="connsiteX101" fmla="*/ 260109 w 2264026"/>
                <a:gd name="connsiteY101" fmla="*/ 2003254 h 2581176"/>
                <a:gd name="connsiteX102" fmla="*/ 263187 w 2264026"/>
                <a:gd name="connsiteY102" fmla="*/ 1971456 h 2581176"/>
                <a:gd name="connsiteX103" fmla="*/ 267035 w 2264026"/>
                <a:gd name="connsiteY103" fmla="*/ 1949197 h 2581176"/>
                <a:gd name="connsiteX104" fmla="*/ 272422 w 2264026"/>
                <a:gd name="connsiteY104" fmla="*/ 1924554 h 2581176"/>
                <a:gd name="connsiteX105" fmla="*/ 278579 w 2264026"/>
                <a:gd name="connsiteY105" fmla="*/ 1899116 h 2581176"/>
                <a:gd name="connsiteX106" fmla="*/ 280887 w 2264026"/>
                <a:gd name="connsiteY106" fmla="*/ 1874473 h 2581176"/>
                <a:gd name="connsiteX107" fmla="*/ 280887 w 2264026"/>
                <a:gd name="connsiteY107" fmla="*/ 1848240 h 2581176"/>
                <a:gd name="connsiteX108" fmla="*/ 273961 w 2264026"/>
                <a:gd name="connsiteY108" fmla="*/ 1825187 h 2581176"/>
                <a:gd name="connsiteX109" fmla="*/ 267035 w 2264026"/>
                <a:gd name="connsiteY109" fmla="*/ 1812467 h 2581176"/>
                <a:gd name="connsiteX110" fmla="*/ 254722 w 2264026"/>
                <a:gd name="connsiteY110" fmla="*/ 1800544 h 2581176"/>
                <a:gd name="connsiteX111" fmla="*/ 241640 w 2264026"/>
                <a:gd name="connsiteY111" fmla="*/ 1791799 h 2581176"/>
                <a:gd name="connsiteX112" fmla="*/ 227788 w 2264026"/>
                <a:gd name="connsiteY112" fmla="*/ 1784644 h 2581176"/>
                <a:gd name="connsiteX113" fmla="*/ 213936 w 2264026"/>
                <a:gd name="connsiteY113" fmla="*/ 1774310 h 2581176"/>
                <a:gd name="connsiteX114" fmla="*/ 203163 w 2264026"/>
                <a:gd name="connsiteY114" fmla="*/ 1763181 h 2581176"/>
                <a:gd name="connsiteX115" fmla="*/ 194697 w 2264026"/>
                <a:gd name="connsiteY115" fmla="*/ 1748872 h 2581176"/>
                <a:gd name="connsiteX116" fmla="*/ 191619 w 2264026"/>
                <a:gd name="connsiteY116" fmla="*/ 1732974 h 2581176"/>
                <a:gd name="connsiteX117" fmla="*/ 193158 w 2264026"/>
                <a:gd name="connsiteY117" fmla="*/ 1717074 h 2581176"/>
                <a:gd name="connsiteX118" fmla="*/ 198545 w 2264026"/>
                <a:gd name="connsiteY118" fmla="*/ 1701970 h 2581176"/>
                <a:gd name="connsiteX119" fmla="*/ 205471 w 2264026"/>
                <a:gd name="connsiteY119" fmla="*/ 1689251 h 2581176"/>
                <a:gd name="connsiteX120" fmla="*/ 210088 w 2264026"/>
                <a:gd name="connsiteY120" fmla="*/ 1676532 h 2581176"/>
                <a:gd name="connsiteX121" fmla="*/ 187771 w 2264026"/>
                <a:gd name="connsiteY121" fmla="*/ 1660634 h 2581176"/>
                <a:gd name="connsiteX122" fmla="*/ 172380 w 2264026"/>
                <a:gd name="connsiteY122" fmla="*/ 1644735 h 2581176"/>
                <a:gd name="connsiteX123" fmla="*/ 163915 w 2264026"/>
                <a:gd name="connsiteY123" fmla="*/ 1628836 h 2581176"/>
                <a:gd name="connsiteX124" fmla="*/ 162376 w 2264026"/>
                <a:gd name="connsiteY124" fmla="*/ 1611347 h 2581176"/>
                <a:gd name="connsiteX125" fmla="*/ 164684 w 2264026"/>
                <a:gd name="connsiteY125" fmla="*/ 1595449 h 2581176"/>
                <a:gd name="connsiteX126" fmla="*/ 170841 w 2264026"/>
                <a:gd name="connsiteY126" fmla="*/ 1577960 h 2581176"/>
                <a:gd name="connsiteX127" fmla="*/ 179306 w 2264026"/>
                <a:gd name="connsiteY127" fmla="*/ 1560471 h 2581176"/>
                <a:gd name="connsiteX128" fmla="*/ 188541 w 2264026"/>
                <a:gd name="connsiteY128" fmla="*/ 1542983 h 2581176"/>
                <a:gd name="connsiteX129" fmla="*/ 197006 w 2264026"/>
                <a:gd name="connsiteY129" fmla="*/ 1524698 h 2581176"/>
                <a:gd name="connsiteX130" fmla="*/ 205471 w 2264026"/>
                <a:gd name="connsiteY130" fmla="*/ 1507210 h 2581176"/>
                <a:gd name="connsiteX131" fmla="*/ 210088 w 2264026"/>
                <a:gd name="connsiteY131" fmla="*/ 1488132 h 2581176"/>
                <a:gd name="connsiteX132" fmla="*/ 194697 w 2264026"/>
                <a:gd name="connsiteY132" fmla="*/ 1473822 h 2581176"/>
                <a:gd name="connsiteX133" fmla="*/ 173149 w 2264026"/>
                <a:gd name="connsiteY133" fmla="*/ 1462693 h 2581176"/>
                <a:gd name="connsiteX134" fmla="*/ 149294 w 2264026"/>
                <a:gd name="connsiteY134" fmla="*/ 1452359 h 2581176"/>
                <a:gd name="connsiteX135" fmla="*/ 124668 w 2264026"/>
                <a:gd name="connsiteY135" fmla="*/ 1443615 h 2581176"/>
                <a:gd name="connsiteX136" fmla="*/ 99272 w 2264026"/>
                <a:gd name="connsiteY136" fmla="*/ 1434870 h 2581176"/>
                <a:gd name="connsiteX137" fmla="*/ 73877 w 2264026"/>
                <a:gd name="connsiteY137" fmla="*/ 1426126 h 2581176"/>
                <a:gd name="connsiteX138" fmla="*/ 50021 w 2264026"/>
                <a:gd name="connsiteY138" fmla="*/ 1415792 h 2581176"/>
                <a:gd name="connsiteX139" fmla="*/ 30783 w 2264026"/>
                <a:gd name="connsiteY139" fmla="*/ 1404662 h 2581176"/>
                <a:gd name="connsiteX140" fmla="*/ 13852 w 2264026"/>
                <a:gd name="connsiteY140" fmla="*/ 1388764 h 2581176"/>
                <a:gd name="connsiteX141" fmla="*/ 3848 w 2264026"/>
                <a:gd name="connsiteY141" fmla="*/ 1369685 h 2581176"/>
                <a:gd name="connsiteX142" fmla="*/ 0 w 2264026"/>
                <a:gd name="connsiteY142" fmla="*/ 1349811 h 2581176"/>
                <a:gd name="connsiteX143" fmla="*/ 3079 w 2264026"/>
                <a:gd name="connsiteY143" fmla="*/ 1330733 h 2581176"/>
                <a:gd name="connsiteX144" fmla="*/ 10004 w 2264026"/>
                <a:gd name="connsiteY144" fmla="*/ 1313244 h 2581176"/>
                <a:gd name="connsiteX145" fmla="*/ 20778 w 2264026"/>
                <a:gd name="connsiteY145" fmla="*/ 1298935 h 2581176"/>
                <a:gd name="connsiteX146" fmla="*/ 33860 w 2264026"/>
                <a:gd name="connsiteY146" fmla="*/ 1284626 h 2581176"/>
                <a:gd name="connsiteX147" fmla="*/ 46173 w 2264026"/>
                <a:gd name="connsiteY147" fmla="*/ 1272702 h 2581176"/>
                <a:gd name="connsiteX148" fmla="*/ 56178 w 2264026"/>
                <a:gd name="connsiteY148" fmla="*/ 1263163 h 2581176"/>
                <a:gd name="connsiteX149" fmla="*/ 85421 w 2264026"/>
                <a:gd name="connsiteY149" fmla="*/ 1228186 h 2581176"/>
                <a:gd name="connsiteX150" fmla="*/ 116203 w 2264026"/>
                <a:gd name="connsiteY150" fmla="*/ 1196388 h 2581176"/>
                <a:gd name="connsiteX151" fmla="*/ 146985 w 2264026"/>
                <a:gd name="connsiteY151" fmla="*/ 1164590 h 2581176"/>
                <a:gd name="connsiteX152" fmla="*/ 176228 w 2264026"/>
                <a:gd name="connsiteY152" fmla="*/ 1129612 h 2581176"/>
                <a:gd name="connsiteX153" fmla="*/ 203932 w 2264026"/>
                <a:gd name="connsiteY153" fmla="*/ 1095430 h 2581176"/>
                <a:gd name="connsiteX154" fmla="*/ 229327 w 2264026"/>
                <a:gd name="connsiteY154" fmla="*/ 1056478 h 2581176"/>
                <a:gd name="connsiteX155" fmla="*/ 250105 w 2264026"/>
                <a:gd name="connsiteY155" fmla="*/ 1014346 h 2581176"/>
                <a:gd name="connsiteX156" fmla="*/ 261648 w 2264026"/>
                <a:gd name="connsiteY156" fmla="*/ 979368 h 2581176"/>
                <a:gd name="connsiteX157" fmla="*/ 265496 w 2264026"/>
                <a:gd name="connsiteY157" fmla="*/ 945186 h 2581176"/>
                <a:gd name="connsiteX158" fmla="*/ 265496 w 2264026"/>
                <a:gd name="connsiteY158" fmla="*/ 908619 h 2581176"/>
                <a:gd name="connsiteX159" fmla="*/ 264727 w 2264026"/>
                <a:gd name="connsiteY159" fmla="*/ 869666 h 2581176"/>
                <a:gd name="connsiteX160" fmla="*/ 263187 w 2264026"/>
                <a:gd name="connsiteY160" fmla="*/ 830715 h 2581176"/>
                <a:gd name="connsiteX161" fmla="*/ 264727 w 2264026"/>
                <a:gd name="connsiteY161" fmla="*/ 788583 h 2581176"/>
                <a:gd name="connsiteX162" fmla="*/ 268575 w 2264026"/>
                <a:gd name="connsiteY162" fmla="*/ 744066 h 2581176"/>
                <a:gd name="connsiteX163" fmla="*/ 311669 w 2264026"/>
                <a:gd name="connsiteY163" fmla="*/ 560434 h 2581176"/>
                <a:gd name="connsiteX164" fmla="*/ 338604 w 2264026"/>
                <a:gd name="connsiteY164" fmla="*/ 493659 h 2581176"/>
                <a:gd name="connsiteX165" fmla="*/ 370925 w 2264026"/>
                <a:gd name="connsiteY165" fmla="*/ 431654 h 2581176"/>
                <a:gd name="connsiteX166" fmla="*/ 408633 w 2264026"/>
                <a:gd name="connsiteY166" fmla="*/ 373623 h 2581176"/>
                <a:gd name="connsiteX167" fmla="*/ 451728 w 2264026"/>
                <a:gd name="connsiteY167" fmla="*/ 318772 h 2581176"/>
                <a:gd name="connsiteX168" fmla="*/ 499441 w 2264026"/>
                <a:gd name="connsiteY168" fmla="*/ 268691 h 2581176"/>
                <a:gd name="connsiteX169" fmla="*/ 551000 w 2264026"/>
                <a:gd name="connsiteY169" fmla="*/ 222584 h 2581176"/>
                <a:gd name="connsiteX170" fmla="*/ 607178 w 2264026"/>
                <a:gd name="connsiteY170" fmla="*/ 180452 h 2581176"/>
                <a:gd name="connsiteX171" fmla="*/ 665664 w 2264026"/>
                <a:gd name="connsiteY171" fmla="*/ 143089 h 2581176"/>
                <a:gd name="connsiteX172" fmla="*/ 728768 w 2264026"/>
                <a:gd name="connsiteY172" fmla="*/ 109702 h 2581176"/>
                <a:gd name="connsiteX173" fmla="*/ 793410 w 2264026"/>
                <a:gd name="connsiteY173" fmla="*/ 81879 h 2581176"/>
                <a:gd name="connsiteX174" fmla="*/ 858822 w 2264026"/>
                <a:gd name="connsiteY174" fmla="*/ 57236 h 2581176"/>
                <a:gd name="connsiteX175" fmla="*/ 1078914 w 2264026"/>
                <a:gd name="connsiteY175" fmla="*/ 7155 h 25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2264026" h="2581176">
                  <a:moveTo>
                    <a:pt x="1166643" y="0"/>
                  </a:moveTo>
                  <a:lnTo>
                    <a:pt x="1265146" y="795"/>
                  </a:lnTo>
                  <a:lnTo>
                    <a:pt x="1357492" y="7949"/>
                  </a:lnTo>
                  <a:lnTo>
                    <a:pt x="1445222" y="19874"/>
                  </a:lnTo>
                  <a:lnTo>
                    <a:pt x="1529103" y="37362"/>
                  </a:lnTo>
                  <a:lnTo>
                    <a:pt x="1609136" y="58826"/>
                  </a:lnTo>
                  <a:lnTo>
                    <a:pt x="1683013" y="86649"/>
                  </a:lnTo>
                  <a:lnTo>
                    <a:pt x="1754582" y="116857"/>
                  </a:lnTo>
                  <a:lnTo>
                    <a:pt x="1819994" y="152629"/>
                  </a:lnTo>
                  <a:lnTo>
                    <a:pt x="1881558" y="193171"/>
                  </a:lnTo>
                  <a:lnTo>
                    <a:pt x="1940814" y="238483"/>
                  </a:lnTo>
                  <a:lnTo>
                    <a:pt x="1993913" y="286974"/>
                  </a:lnTo>
                  <a:lnTo>
                    <a:pt x="2042395" y="341031"/>
                  </a:lnTo>
                  <a:lnTo>
                    <a:pt x="2087798" y="397471"/>
                  </a:lnTo>
                  <a:lnTo>
                    <a:pt x="2127815" y="457886"/>
                  </a:lnTo>
                  <a:lnTo>
                    <a:pt x="2164754" y="521482"/>
                  </a:lnTo>
                  <a:lnTo>
                    <a:pt x="2189380" y="574743"/>
                  </a:lnTo>
                  <a:lnTo>
                    <a:pt x="2210927" y="634364"/>
                  </a:lnTo>
                  <a:lnTo>
                    <a:pt x="2230166" y="699549"/>
                  </a:lnTo>
                  <a:lnTo>
                    <a:pt x="2245557" y="770299"/>
                  </a:lnTo>
                  <a:lnTo>
                    <a:pt x="2257100" y="842638"/>
                  </a:lnTo>
                  <a:lnTo>
                    <a:pt x="2262487" y="917363"/>
                  </a:lnTo>
                  <a:lnTo>
                    <a:pt x="2264026" y="993678"/>
                  </a:lnTo>
                  <a:lnTo>
                    <a:pt x="2259409" y="1069197"/>
                  </a:lnTo>
                  <a:lnTo>
                    <a:pt x="2250174" y="1143127"/>
                  </a:lnTo>
                  <a:lnTo>
                    <a:pt x="2233244" y="1215467"/>
                  </a:lnTo>
                  <a:lnTo>
                    <a:pt x="2210927" y="1277471"/>
                  </a:lnTo>
                  <a:lnTo>
                    <a:pt x="2183993" y="1335503"/>
                  </a:lnTo>
                  <a:lnTo>
                    <a:pt x="2151672" y="1388764"/>
                  </a:lnTo>
                  <a:lnTo>
                    <a:pt x="2118581" y="1440435"/>
                  </a:lnTo>
                  <a:lnTo>
                    <a:pt x="2081642" y="1491311"/>
                  </a:lnTo>
                  <a:lnTo>
                    <a:pt x="2045473" y="1539008"/>
                  </a:lnTo>
                  <a:lnTo>
                    <a:pt x="2009304" y="1588294"/>
                  </a:lnTo>
                  <a:lnTo>
                    <a:pt x="1973904" y="1637580"/>
                  </a:lnTo>
                  <a:lnTo>
                    <a:pt x="1950049" y="1677327"/>
                  </a:lnTo>
                  <a:lnTo>
                    <a:pt x="1930810" y="1722639"/>
                  </a:lnTo>
                  <a:lnTo>
                    <a:pt x="1915418" y="1770336"/>
                  </a:lnTo>
                  <a:lnTo>
                    <a:pt x="1903106" y="1822007"/>
                  </a:lnTo>
                  <a:lnTo>
                    <a:pt x="1901567" y="1846650"/>
                  </a:lnTo>
                  <a:lnTo>
                    <a:pt x="1903106" y="1876063"/>
                  </a:lnTo>
                  <a:lnTo>
                    <a:pt x="1906953" y="1911835"/>
                  </a:lnTo>
                  <a:lnTo>
                    <a:pt x="1912340" y="1949197"/>
                  </a:lnTo>
                  <a:lnTo>
                    <a:pt x="1920805" y="1989739"/>
                  </a:lnTo>
                  <a:lnTo>
                    <a:pt x="1930810" y="2030282"/>
                  </a:lnTo>
                  <a:lnTo>
                    <a:pt x="1940814" y="2069234"/>
                  </a:lnTo>
                  <a:lnTo>
                    <a:pt x="1951588" y="2106596"/>
                  </a:lnTo>
                  <a:lnTo>
                    <a:pt x="1961592" y="2139983"/>
                  </a:lnTo>
                  <a:lnTo>
                    <a:pt x="1971596" y="2169396"/>
                  </a:lnTo>
                  <a:lnTo>
                    <a:pt x="1980061" y="2190860"/>
                  </a:lnTo>
                  <a:lnTo>
                    <a:pt x="1992374" y="2222658"/>
                  </a:lnTo>
                  <a:lnTo>
                    <a:pt x="2003917" y="2261609"/>
                  </a:lnTo>
                  <a:lnTo>
                    <a:pt x="2016230" y="2305332"/>
                  </a:lnTo>
                  <a:lnTo>
                    <a:pt x="2028543" y="2349848"/>
                  </a:lnTo>
                  <a:lnTo>
                    <a:pt x="2042395" y="2390390"/>
                  </a:lnTo>
                  <a:lnTo>
                    <a:pt x="2057017" y="2426163"/>
                  </a:lnTo>
                  <a:lnTo>
                    <a:pt x="1925423" y="2469885"/>
                  </a:lnTo>
                  <a:lnTo>
                    <a:pt x="1797677" y="2507246"/>
                  </a:lnTo>
                  <a:lnTo>
                    <a:pt x="1676088" y="2537455"/>
                  </a:lnTo>
                  <a:lnTo>
                    <a:pt x="1557576" y="2559712"/>
                  </a:lnTo>
                  <a:lnTo>
                    <a:pt x="1442143" y="2575612"/>
                  </a:lnTo>
                  <a:lnTo>
                    <a:pt x="1330558" y="2581176"/>
                  </a:lnTo>
                  <a:lnTo>
                    <a:pt x="1221282" y="2579586"/>
                  </a:lnTo>
                  <a:lnTo>
                    <a:pt x="1115083" y="2569252"/>
                  </a:lnTo>
                  <a:lnTo>
                    <a:pt x="1010424" y="2550968"/>
                  </a:lnTo>
                  <a:lnTo>
                    <a:pt x="1005806" y="2524735"/>
                  </a:lnTo>
                  <a:lnTo>
                    <a:pt x="1000420" y="2494527"/>
                  </a:lnTo>
                  <a:lnTo>
                    <a:pt x="993494" y="2457960"/>
                  </a:lnTo>
                  <a:lnTo>
                    <a:pt x="988107" y="2419008"/>
                  </a:lnTo>
                  <a:lnTo>
                    <a:pt x="980411" y="2376876"/>
                  </a:lnTo>
                  <a:lnTo>
                    <a:pt x="972715" y="2333949"/>
                  </a:lnTo>
                  <a:lnTo>
                    <a:pt x="964250" y="2291817"/>
                  </a:lnTo>
                  <a:lnTo>
                    <a:pt x="954247" y="2251275"/>
                  </a:lnTo>
                  <a:lnTo>
                    <a:pt x="944242" y="2212323"/>
                  </a:lnTo>
                  <a:lnTo>
                    <a:pt x="931929" y="2178141"/>
                  </a:lnTo>
                  <a:lnTo>
                    <a:pt x="918847" y="2148728"/>
                  </a:lnTo>
                  <a:lnTo>
                    <a:pt x="904995" y="2125675"/>
                  </a:lnTo>
                  <a:lnTo>
                    <a:pt x="889604" y="2111366"/>
                  </a:lnTo>
                  <a:lnTo>
                    <a:pt x="872674" y="2104211"/>
                  </a:lnTo>
                  <a:lnTo>
                    <a:pt x="853435" y="2101031"/>
                  </a:lnTo>
                  <a:lnTo>
                    <a:pt x="831118" y="2102622"/>
                  </a:lnTo>
                  <a:lnTo>
                    <a:pt x="808801" y="2105801"/>
                  </a:lnTo>
                  <a:lnTo>
                    <a:pt x="788023" y="2111366"/>
                  </a:lnTo>
                  <a:lnTo>
                    <a:pt x="768014" y="2116930"/>
                  </a:lnTo>
                  <a:lnTo>
                    <a:pt x="749545" y="2122494"/>
                  </a:lnTo>
                  <a:lnTo>
                    <a:pt x="735693" y="2127264"/>
                  </a:lnTo>
                  <a:lnTo>
                    <a:pt x="702602" y="2138394"/>
                  </a:lnTo>
                  <a:lnTo>
                    <a:pt x="664894" y="2148728"/>
                  </a:lnTo>
                  <a:lnTo>
                    <a:pt x="622569" y="2157472"/>
                  </a:lnTo>
                  <a:lnTo>
                    <a:pt x="577935" y="2163037"/>
                  </a:lnTo>
                  <a:lnTo>
                    <a:pt x="533301" y="2167807"/>
                  </a:lnTo>
                  <a:lnTo>
                    <a:pt x="487897" y="2169396"/>
                  </a:lnTo>
                  <a:lnTo>
                    <a:pt x="444802" y="2166217"/>
                  </a:lnTo>
                  <a:lnTo>
                    <a:pt x="404016" y="2159062"/>
                  </a:lnTo>
                  <a:lnTo>
                    <a:pt x="381699" y="2153498"/>
                  </a:lnTo>
                  <a:lnTo>
                    <a:pt x="359382" y="2143163"/>
                  </a:lnTo>
                  <a:lnTo>
                    <a:pt x="337064" y="2131239"/>
                  </a:lnTo>
                  <a:lnTo>
                    <a:pt x="317826" y="2116930"/>
                  </a:lnTo>
                  <a:lnTo>
                    <a:pt x="297818" y="2099441"/>
                  </a:lnTo>
                  <a:lnTo>
                    <a:pt x="282426" y="2081158"/>
                  </a:lnTo>
                  <a:lnTo>
                    <a:pt x="271652" y="2058105"/>
                  </a:lnTo>
                  <a:lnTo>
                    <a:pt x="263187" y="2031871"/>
                  </a:lnTo>
                  <a:lnTo>
                    <a:pt x="260109" y="2003254"/>
                  </a:lnTo>
                  <a:lnTo>
                    <a:pt x="263187" y="1971456"/>
                  </a:lnTo>
                  <a:lnTo>
                    <a:pt x="267035" y="1949197"/>
                  </a:lnTo>
                  <a:lnTo>
                    <a:pt x="272422" y="1924554"/>
                  </a:lnTo>
                  <a:lnTo>
                    <a:pt x="278579" y="1899116"/>
                  </a:lnTo>
                  <a:lnTo>
                    <a:pt x="280887" y="1874473"/>
                  </a:lnTo>
                  <a:lnTo>
                    <a:pt x="280887" y="1848240"/>
                  </a:lnTo>
                  <a:lnTo>
                    <a:pt x="273961" y="1825187"/>
                  </a:lnTo>
                  <a:lnTo>
                    <a:pt x="267035" y="1812467"/>
                  </a:lnTo>
                  <a:lnTo>
                    <a:pt x="254722" y="1800544"/>
                  </a:lnTo>
                  <a:lnTo>
                    <a:pt x="241640" y="1791799"/>
                  </a:lnTo>
                  <a:lnTo>
                    <a:pt x="227788" y="1784644"/>
                  </a:lnTo>
                  <a:lnTo>
                    <a:pt x="213936" y="1774310"/>
                  </a:lnTo>
                  <a:lnTo>
                    <a:pt x="203163" y="1763181"/>
                  </a:lnTo>
                  <a:lnTo>
                    <a:pt x="194697" y="1748872"/>
                  </a:lnTo>
                  <a:lnTo>
                    <a:pt x="191619" y="1732974"/>
                  </a:lnTo>
                  <a:lnTo>
                    <a:pt x="193158" y="1717074"/>
                  </a:lnTo>
                  <a:lnTo>
                    <a:pt x="198545" y="1701970"/>
                  </a:lnTo>
                  <a:lnTo>
                    <a:pt x="205471" y="1689251"/>
                  </a:lnTo>
                  <a:lnTo>
                    <a:pt x="210088" y="1676532"/>
                  </a:lnTo>
                  <a:lnTo>
                    <a:pt x="187771" y="1660634"/>
                  </a:lnTo>
                  <a:lnTo>
                    <a:pt x="172380" y="1644735"/>
                  </a:lnTo>
                  <a:lnTo>
                    <a:pt x="163915" y="1628836"/>
                  </a:lnTo>
                  <a:lnTo>
                    <a:pt x="162376" y="1611347"/>
                  </a:lnTo>
                  <a:lnTo>
                    <a:pt x="164684" y="1595449"/>
                  </a:lnTo>
                  <a:lnTo>
                    <a:pt x="170841" y="1577960"/>
                  </a:lnTo>
                  <a:lnTo>
                    <a:pt x="179306" y="1560471"/>
                  </a:lnTo>
                  <a:lnTo>
                    <a:pt x="188541" y="1542983"/>
                  </a:lnTo>
                  <a:lnTo>
                    <a:pt x="197006" y="1524698"/>
                  </a:lnTo>
                  <a:lnTo>
                    <a:pt x="205471" y="1507210"/>
                  </a:lnTo>
                  <a:lnTo>
                    <a:pt x="210088" y="1488132"/>
                  </a:lnTo>
                  <a:lnTo>
                    <a:pt x="194697" y="1473822"/>
                  </a:lnTo>
                  <a:lnTo>
                    <a:pt x="173149" y="1462693"/>
                  </a:lnTo>
                  <a:lnTo>
                    <a:pt x="149294" y="1452359"/>
                  </a:lnTo>
                  <a:lnTo>
                    <a:pt x="124668" y="1443615"/>
                  </a:lnTo>
                  <a:lnTo>
                    <a:pt x="99272" y="1434870"/>
                  </a:lnTo>
                  <a:lnTo>
                    <a:pt x="73877" y="1426126"/>
                  </a:lnTo>
                  <a:lnTo>
                    <a:pt x="50021" y="1415792"/>
                  </a:lnTo>
                  <a:lnTo>
                    <a:pt x="30783" y="1404662"/>
                  </a:lnTo>
                  <a:lnTo>
                    <a:pt x="13852" y="1388764"/>
                  </a:lnTo>
                  <a:lnTo>
                    <a:pt x="3848" y="1369685"/>
                  </a:lnTo>
                  <a:lnTo>
                    <a:pt x="0" y="1349811"/>
                  </a:lnTo>
                  <a:lnTo>
                    <a:pt x="3079" y="1330733"/>
                  </a:lnTo>
                  <a:lnTo>
                    <a:pt x="10004" y="1313244"/>
                  </a:lnTo>
                  <a:lnTo>
                    <a:pt x="20778" y="1298935"/>
                  </a:lnTo>
                  <a:lnTo>
                    <a:pt x="33860" y="1284626"/>
                  </a:lnTo>
                  <a:lnTo>
                    <a:pt x="46173" y="1272702"/>
                  </a:lnTo>
                  <a:lnTo>
                    <a:pt x="56178" y="1263163"/>
                  </a:lnTo>
                  <a:lnTo>
                    <a:pt x="85421" y="1228186"/>
                  </a:lnTo>
                  <a:lnTo>
                    <a:pt x="116203" y="1196388"/>
                  </a:lnTo>
                  <a:lnTo>
                    <a:pt x="146985" y="1164590"/>
                  </a:lnTo>
                  <a:lnTo>
                    <a:pt x="176228" y="1129612"/>
                  </a:lnTo>
                  <a:lnTo>
                    <a:pt x="203932" y="1095430"/>
                  </a:lnTo>
                  <a:lnTo>
                    <a:pt x="229327" y="1056478"/>
                  </a:lnTo>
                  <a:lnTo>
                    <a:pt x="250105" y="1014346"/>
                  </a:lnTo>
                  <a:lnTo>
                    <a:pt x="261648" y="979368"/>
                  </a:lnTo>
                  <a:lnTo>
                    <a:pt x="265496" y="945186"/>
                  </a:lnTo>
                  <a:lnTo>
                    <a:pt x="265496" y="908619"/>
                  </a:lnTo>
                  <a:lnTo>
                    <a:pt x="264727" y="869666"/>
                  </a:lnTo>
                  <a:lnTo>
                    <a:pt x="263187" y="830715"/>
                  </a:lnTo>
                  <a:lnTo>
                    <a:pt x="264727" y="788583"/>
                  </a:lnTo>
                  <a:lnTo>
                    <a:pt x="268575" y="744066"/>
                  </a:lnTo>
                  <a:lnTo>
                    <a:pt x="311669" y="560434"/>
                  </a:lnTo>
                  <a:lnTo>
                    <a:pt x="338604" y="493659"/>
                  </a:lnTo>
                  <a:lnTo>
                    <a:pt x="370925" y="431654"/>
                  </a:lnTo>
                  <a:lnTo>
                    <a:pt x="408633" y="373623"/>
                  </a:lnTo>
                  <a:lnTo>
                    <a:pt x="451728" y="318772"/>
                  </a:lnTo>
                  <a:lnTo>
                    <a:pt x="499441" y="268691"/>
                  </a:lnTo>
                  <a:lnTo>
                    <a:pt x="551000" y="222584"/>
                  </a:lnTo>
                  <a:lnTo>
                    <a:pt x="607178" y="180452"/>
                  </a:lnTo>
                  <a:lnTo>
                    <a:pt x="665664" y="143089"/>
                  </a:lnTo>
                  <a:lnTo>
                    <a:pt x="728768" y="109702"/>
                  </a:lnTo>
                  <a:lnTo>
                    <a:pt x="793410" y="81879"/>
                  </a:lnTo>
                  <a:lnTo>
                    <a:pt x="858822" y="57236"/>
                  </a:lnTo>
                  <a:lnTo>
                    <a:pt x="1078914" y="7155"/>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ko-KR" altLang="en-US" sz="2701"/>
            </a:p>
          </p:txBody>
        </p:sp>
        <p:grpSp>
          <p:nvGrpSpPr>
            <p:cNvPr id="11" name="Group 115">
              <a:extLst>
                <a:ext uri="{FF2B5EF4-FFF2-40B4-BE49-F238E27FC236}">
                  <a16:creationId xmlns:a16="http://schemas.microsoft.com/office/drawing/2014/main" id="{09F0136A-4844-4DD4-994F-66983DE3D6A9}"/>
                </a:ext>
              </a:extLst>
            </p:cNvPr>
            <p:cNvGrpSpPr/>
            <p:nvPr/>
          </p:nvGrpSpPr>
          <p:grpSpPr>
            <a:xfrm>
              <a:off x="4791305" y="1507787"/>
              <a:ext cx="2609390" cy="2295728"/>
              <a:chOff x="4075204" y="1700703"/>
              <a:chExt cx="3961307" cy="3485138"/>
            </a:xfrm>
          </p:grpSpPr>
          <p:sp>
            <p:nvSpPr>
              <p:cNvPr id="12" name="Freeform: Shape 116">
                <a:extLst>
                  <a:ext uri="{FF2B5EF4-FFF2-40B4-BE49-F238E27FC236}">
                    <a16:creationId xmlns:a16="http://schemas.microsoft.com/office/drawing/2014/main" id="{B85B6BB8-AD1C-4804-AAC3-B787DF148948}"/>
                  </a:ext>
                </a:extLst>
              </p:cNvPr>
              <p:cNvSpPr/>
              <p:nvPr/>
            </p:nvSpPr>
            <p:spPr>
              <a:xfrm>
                <a:off x="6491531" y="1764198"/>
                <a:ext cx="581269" cy="1745650"/>
              </a:xfrm>
              <a:custGeom>
                <a:avLst/>
                <a:gdLst>
                  <a:gd name="connsiteX0" fmla="*/ 146202 w 581269"/>
                  <a:gd name="connsiteY0" fmla="*/ 62084 h 1745650"/>
                  <a:gd name="connsiteX1" fmla="*/ 219303 w 581269"/>
                  <a:gd name="connsiteY1" fmla="*/ 380 h 1745650"/>
                  <a:gd name="connsiteX2" fmla="*/ 294762 w 581269"/>
                  <a:gd name="connsiteY2" fmla="*/ 36931 h 1745650"/>
                  <a:gd name="connsiteX3" fmla="*/ 267251 w 581269"/>
                  <a:gd name="connsiteY3" fmla="*/ 152870 h 1745650"/>
                  <a:gd name="connsiteX4" fmla="*/ 152490 w 581269"/>
                  <a:gd name="connsiteY4" fmla="*/ 117106 h 1745650"/>
                  <a:gd name="connsiteX5" fmla="*/ 128123 w 581269"/>
                  <a:gd name="connsiteY5" fmla="*/ 101385 h 1745650"/>
                  <a:gd name="connsiteX6" fmla="*/ 40481 w 581269"/>
                  <a:gd name="connsiteY6" fmla="*/ 101778 h 1745650"/>
                  <a:gd name="connsiteX7" fmla="*/ 40481 w 581269"/>
                  <a:gd name="connsiteY7" fmla="*/ 852831 h 1745650"/>
                  <a:gd name="connsiteX8" fmla="*/ 63669 w 581269"/>
                  <a:gd name="connsiteY8" fmla="*/ 852831 h 1745650"/>
                  <a:gd name="connsiteX9" fmla="*/ 545113 w 581269"/>
                  <a:gd name="connsiteY9" fmla="*/ 852831 h 1745650"/>
                  <a:gd name="connsiteX10" fmla="*/ 581270 w 581269"/>
                  <a:gd name="connsiteY10" fmla="*/ 888595 h 1745650"/>
                  <a:gd name="connsiteX11" fmla="*/ 581270 w 581269"/>
                  <a:gd name="connsiteY11" fmla="*/ 1649080 h 1745650"/>
                  <a:gd name="connsiteX12" fmla="*/ 546685 w 581269"/>
                  <a:gd name="connsiteY12" fmla="*/ 1684059 h 1745650"/>
                  <a:gd name="connsiteX13" fmla="*/ 450396 w 581269"/>
                  <a:gd name="connsiteY13" fmla="*/ 1684059 h 1745650"/>
                  <a:gd name="connsiteX14" fmla="*/ 429959 w 581269"/>
                  <a:gd name="connsiteY14" fmla="*/ 1696635 h 1745650"/>
                  <a:gd name="connsiteX15" fmla="*/ 334456 w 581269"/>
                  <a:gd name="connsiteY15" fmla="*/ 1743011 h 1745650"/>
                  <a:gd name="connsiteX16" fmla="*/ 273932 w 581269"/>
                  <a:gd name="connsiteY16" fmla="*/ 1661264 h 1745650"/>
                  <a:gd name="connsiteX17" fmla="*/ 336421 w 581269"/>
                  <a:gd name="connsiteY17" fmla="*/ 1583447 h 1745650"/>
                  <a:gd name="connsiteX18" fmla="*/ 431531 w 581269"/>
                  <a:gd name="connsiteY18" fmla="*/ 1632181 h 1745650"/>
                  <a:gd name="connsiteX19" fmla="*/ 443714 w 581269"/>
                  <a:gd name="connsiteY19" fmla="*/ 1644364 h 1745650"/>
                  <a:gd name="connsiteX20" fmla="*/ 455505 w 581269"/>
                  <a:gd name="connsiteY20" fmla="*/ 1644757 h 1745650"/>
                  <a:gd name="connsiteX21" fmla="*/ 540789 w 581269"/>
                  <a:gd name="connsiteY21" fmla="*/ 1644757 h 1745650"/>
                  <a:gd name="connsiteX22" fmla="*/ 540789 w 581269"/>
                  <a:gd name="connsiteY22" fmla="*/ 892918 h 1745650"/>
                  <a:gd name="connsiteX23" fmla="*/ 517994 w 581269"/>
                  <a:gd name="connsiteY23" fmla="*/ 892918 h 1745650"/>
                  <a:gd name="connsiteX24" fmla="*/ 36550 w 581269"/>
                  <a:gd name="connsiteY24" fmla="*/ 892918 h 1745650"/>
                  <a:gd name="connsiteX25" fmla="*/ 0 w 581269"/>
                  <a:gd name="connsiteY25" fmla="*/ 855582 h 1745650"/>
                  <a:gd name="connsiteX26" fmla="*/ 0 w 581269"/>
                  <a:gd name="connsiteY26" fmla="*/ 99027 h 1745650"/>
                  <a:gd name="connsiteX27" fmla="*/ 37729 w 581269"/>
                  <a:gd name="connsiteY27" fmla="*/ 62477 h 1745650"/>
                  <a:gd name="connsiteX28" fmla="*/ 146202 w 581269"/>
                  <a:gd name="connsiteY28" fmla="*/ 62084 h 1745650"/>
                  <a:gd name="connsiteX29" fmla="*/ 227163 w 581269"/>
                  <a:gd name="connsiteY29" fmla="*/ 124180 h 1745650"/>
                  <a:gd name="connsiteX30" fmla="*/ 268822 w 581269"/>
                  <a:gd name="connsiteY30" fmla="*/ 80948 h 1745650"/>
                  <a:gd name="connsiteX31" fmla="*/ 225591 w 581269"/>
                  <a:gd name="connsiteY31" fmla="*/ 39289 h 1745650"/>
                  <a:gd name="connsiteX32" fmla="*/ 183931 w 581269"/>
                  <a:gd name="connsiteY32" fmla="*/ 82520 h 1745650"/>
                  <a:gd name="connsiteX33" fmla="*/ 227163 w 581269"/>
                  <a:gd name="connsiteY33" fmla="*/ 124180 h 1745650"/>
                  <a:gd name="connsiteX34" fmla="*/ 396946 w 581269"/>
                  <a:gd name="connsiteY34" fmla="*/ 1662836 h 1745650"/>
                  <a:gd name="connsiteX35" fmla="*/ 354500 w 581269"/>
                  <a:gd name="connsiteY35" fmla="*/ 1621176 h 1745650"/>
                  <a:gd name="connsiteX36" fmla="*/ 312840 w 581269"/>
                  <a:gd name="connsiteY36" fmla="*/ 1663229 h 1745650"/>
                  <a:gd name="connsiteX37" fmla="*/ 354893 w 581269"/>
                  <a:gd name="connsiteY37" fmla="*/ 1704496 h 1745650"/>
                  <a:gd name="connsiteX38" fmla="*/ 396946 w 581269"/>
                  <a:gd name="connsiteY38" fmla="*/ 1662836 h 174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81269" h="1745650">
                    <a:moveTo>
                      <a:pt x="146202" y="62084"/>
                    </a:moveTo>
                    <a:cubicBezTo>
                      <a:pt x="158385" y="24747"/>
                      <a:pt x="182359" y="3917"/>
                      <a:pt x="219303" y="380"/>
                    </a:cubicBezTo>
                    <a:cubicBezTo>
                      <a:pt x="250744" y="-2371"/>
                      <a:pt x="277076" y="9812"/>
                      <a:pt x="294762" y="36931"/>
                    </a:cubicBezTo>
                    <a:cubicBezTo>
                      <a:pt x="320701" y="76232"/>
                      <a:pt x="307731" y="130075"/>
                      <a:pt x="267251" y="152870"/>
                    </a:cubicBezTo>
                    <a:cubicBezTo>
                      <a:pt x="225198" y="176844"/>
                      <a:pt x="172534" y="161123"/>
                      <a:pt x="152490" y="117106"/>
                    </a:cubicBezTo>
                    <a:cubicBezTo>
                      <a:pt x="146988" y="104922"/>
                      <a:pt x="141092" y="100992"/>
                      <a:pt x="128123" y="101385"/>
                    </a:cubicBezTo>
                    <a:cubicBezTo>
                      <a:pt x="99433" y="102564"/>
                      <a:pt x="70743" y="101778"/>
                      <a:pt x="40481" y="101778"/>
                    </a:cubicBezTo>
                    <a:cubicBezTo>
                      <a:pt x="40481" y="352129"/>
                      <a:pt x="40481" y="601301"/>
                      <a:pt x="40481" y="852831"/>
                    </a:cubicBezTo>
                    <a:cubicBezTo>
                      <a:pt x="48341" y="852831"/>
                      <a:pt x="56201" y="852831"/>
                      <a:pt x="63669" y="852831"/>
                    </a:cubicBezTo>
                    <a:cubicBezTo>
                      <a:pt x="224019" y="852831"/>
                      <a:pt x="384762" y="852831"/>
                      <a:pt x="545113" y="852831"/>
                    </a:cubicBezTo>
                    <a:cubicBezTo>
                      <a:pt x="577733" y="852831"/>
                      <a:pt x="581270" y="855975"/>
                      <a:pt x="581270" y="888595"/>
                    </a:cubicBezTo>
                    <a:cubicBezTo>
                      <a:pt x="581270" y="1142090"/>
                      <a:pt x="581270" y="1395585"/>
                      <a:pt x="581270" y="1649080"/>
                    </a:cubicBezTo>
                    <a:cubicBezTo>
                      <a:pt x="581270" y="1680522"/>
                      <a:pt x="577733" y="1684059"/>
                      <a:pt x="546685" y="1684059"/>
                    </a:cubicBezTo>
                    <a:cubicBezTo>
                      <a:pt x="514457" y="1684059"/>
                      <a:pt x="482623" y="1684452"/>
                      <a:pt x="450396" y="1684059"/>
                    </a:cubicBezTo>
                    <a:cubicBezTo>
                      <a:pt x="440177" y="1684059"/>
                      <a:pt x="434675" y="1686024"/>
                      <a:pt x="429959" y="1696635"/>
                    </a:cubicBezTo>
                    <a:cubicBezTo>
                      <a:pt x="413059" y="1734758"/>
                      <a:pt x="374544" y="1752836"/>
                      <a:pt x="334456" y="1743011"/>
                    </a:cubicBezTo>
                    <a:cubicBezTo>
                      <a:pt x="298299" y="1734365"/>
                      <a:pt x="273539" y="1700958"/>
                      <a:pt x="273932" y="1661264"/>
                    </a:cubicBezTo>
                    <a:cubicBezTo>
                      <a:pt x="274325" y="1623141"/>
                      <a:pt x="299871" y="1591700"/>
                      <a:pt x="336421" y="1583447"/>
                    </a:cubicBezTo>
                    <a:cubicBezTo>
                      <a:pt x="376116" y="1574407"/>
                      <a:pt x="413452" y="1594058"/>
                      <a:pt x="431531" y="1632181"/>
                    </a:cubicBezTo>
                    <a:cubicBezTo>
                      <a:pt x="433889" y="1637290"/>
                      <a:pt x="438998" y="1641220"/>
                      <a:pt x="443714" y="1644364"/>
                    </a:cubicBezTo>
                    <a:cubicBezTo>
                      <a:pt x="446466" y="1645936"/>
                      <a:pt x="451575" y="1644757"/>
                      <a:pt x="455505" y="1644757"/>
                    </a:cubicBezTo>
                    <a:cubicBezTo>
                      <a:pt x="483409" y="1644757"/>
                      <a:pt x="511706" y="1644757"/>
                      <a:pt x="540789" y="1644757"/>
                    </a:cubicBezTo>
                    <a:cubicBezTo>
                      <a:pt x="540789" y="1393620"/>
                      <a:pt x="540789" y="1144841"/>
                      <a:pt x="540789" y="892918"/>
                    </a:cubicBezTo>
                    <a:cubicBezTo>
                      <a:pt x="532929" y="892918"/>
                      <a:pt x="525462" y="892918"/>
                      <a:pt x="517994" y="892918"/>
                    </a:cubicBezTo>
                    <a:cubicBezTo>
                      <a:pt x="357644" y="892918"/>
                      <a:pt x="196901" y="892918"/>
                      <a:pt x="36550" y="892918"/>
                    </a:cubicBezTo>
                    <a:cubicBezTo>
                      <a:pt x="3144" y="892918"/>
                      <a:pt x="0" y="889381"/>
                      <a:pt x="0" y="855582"/>
                    </a:cubicBezTo>
                    <a:cubicBezTo>
                      <a:pt x="0" y="603266"/>
                      <a:pt x="0" y="351343"/>
                      <a:pt x="0" y="99027"/>
                    </a:cubicBezTo>
                    <a:cubicBezTo>
                      <a:pt x="0" y="66407"/>
                      <a:pt x="3930" y="62477"/>
                      <a:pt x="37729" y="62477"/>
                    </a:cubicBezTo>
                    <a:cubicBezTo>
                      <a:pt x="73101" y="62084"/>
                      <a:pt x="109258" y="62084"/>
                      <a:pt x="146202" y="62084"/>
                    </a:cubicBezTo>
                    <a:close/>
                    <a:moveTo>
                      <a:pt x="227163" y="124180"/>
                    </a:moveTo>
                    <a:cubicBezTo>
                      <a:pt x="251137" y="123787"/>
                      <a:pt x="269216" y="104922"/>
                      <a:pt x="268822" y="80948"/>
                    </a:cubicBezTo>
                    <a:cubicBezTo>
                      <a:pt x="268430" y="57367"/>
                      <a:pt x="249172" y="38896"/>
                      <a:pt x="225591" y="39289"/>
                    </a:cubicBezTo>
                    <a:cubicBezTo>
                      <a:pt x="201617" y="39682"/>
                      <a:pt x="183538" y="58546"/>
                      <a:pt x="183931" y="82520"/>
                    </a:cubicBezTo>
                    <a:cubicBezTo>
                      <a:pt x="184717" y="106494"/>
                      <a:pt x="203189" y="124573"/>
                      <a:pt x="227163" y="124180"/>
                    </a:cubicBezTo>
                    <a:close/>
                    <a:moveTo>
                      <a:pt x="396946" y="1662836"/>
                    </a:moveTo>
                    <a:cubicBezTo>
                      <a:pt x="396946" y="1638469"/>
                      <a:pt x="379260" y="1621176"/>
                      <a:pt x="354500" y="1621176"/>
                    </a:cubicBezTo>
                    <a:cubicBezTo>
                      <a:pt x="330133" y="1621176"/>
                      <a:pt x="312840" y="1638862"/>
                      <a:pt x="312840" y="1663229"/>
                    </a:cubicBezTo>
                    <a:cubicBezTo>
                      <a:pt x="312840" y="1687989"/>
                      <a:pt x="330133" y="1704889"/>
                      <a:pt x="354893" y="1704496"/>
                    </a:cubicBezTo>
                    <a:cubicBezTo>
                      <a:pt x="380046" y="1704889"/>
                      <a:pt x="397339" y="1687596"/>
                      <a:pt x="396946" y="1662836"/>
                    </a:cubicBezTo>
                    <a:close/>
                  </a:path>
                </a:pathLst>
              </a:custGeom>
              <a:solidFill>
                <a:schemeClr val="accent2"/>
              </a:solidFill>
              <a:ln w="3926" cap="flat">
                <a:noFill/>
                <a:prstDash val="solid"/>
                <a:miter/>
              </a:ln>
            </p:spPr>
            <p:txBody>
              <a:bodyPr rtlCol="0" anchor="ctr"/>
              <a:lstStyle/>
              <a:p>
                <a:endParaRPr lang="en-US"/>
              </a:p>
            </p:txBody>
          </p:sp>
          <p:sp>
            <p:nvSpPr>
              <p:cNvPr id="13" name="Freeform: Shape 117">
                <a:extLst>
                  <a:ext uri="{FF2B5EF4-FFF2-40B4-BE49-F238E27FC236}">
                    <a16:creationId xmlns:a16="http://schemas.microsoft.com/office/drawing/2014/main" id="{13BBB3D6-CD3F-4FE8-BF84-0A504E6B6914}"/>
                  </a:ext>
                </a:extLst>
              </p:cNvPr>
              <p:cNvSpPr/>
              <p:nvPr/>
            </p:nvSpPr>
            <p:spPr>
              <a:xfrm>
                <a:off x="4357439" y="2811716"/>
                <a:ext cx="1622011" cy="443980"/>
              </a:xfrm>
              <a:custGeom>
                <a:avLst/>
                <a:gdLst>
                  <a:gd name="connsiteX0" fmla="*/ 1459285 w 1622011"/>
                  <a:gd name="connsiteY0" fmla="*/ 63131 h 443980"/>
                  <a:gd name="connsiteX1" fmla="*/ 1553216 w 1622011"/>
                  <a:gd name="connsiteY1" fmla="*/ 1428 h 443980"/>
                  <a:gd name="connsiteX2" fmla="*/ 1621993 w 1622011"/>
                  <a:gd name="connsiteY2" fmla="*/ 80424 h 443980"/>
                  <a:gd name="connsiteX3" fmla="*/ 1560683 w 1622011"/>
                  <a:gd name="connsiteY3" fmla="*/ 161385 h 443980"/>
                  <a:gd name="connsiteX4" fmla="*/ 1458892 w 1622011"/>
                  <a:gd name="connsiteY4" fmla="*/ 102826 h 443980"/>
                  <a:gd name="connsiteX5" fmla="*/ 926356 w 1622011"/>
                  <a:gd name="connsiteY5" fmla="*/ 102826 h 443980"/>
                  <a:gd name="connsiteX6" fmla="*/ 926356 w 1622011"/>
                  <a:gd name="connsiteY6" fmla="*/ 124049 h 443980"/>
                  <a:gd name="connsiteX7" fmla="*/ 926356 w 1622011"/>
                  <a:gd name="connsiteY7" fmla="*/ 350033 h 443980"/>
                  <a:gd name="connsiteX8" fmla="*/ 894522 w 1622011"/>
                  <a:gd name="connsiteY8" fmla="*/ 381867 h 443980"/>
                  <a:gd name="connsiteX9" fmla="*/ 185128 w 1622011"/>
                  <a:gd name="connsiteY9" fmla="*/ 381474 h 443980"/>
                  <a:gd name="connsiteX10" fmla="*/ 154080 w 1622011"/>
                  <a:gd name="connsiteY10" fmla="*/ 399553 h 443980"/>
                  <a:gd name="connsiteX11" fmla="*/ 61722 w 1622011"/>
                  <a:gd name="connsiteY11" fmla="*/ 441212 h 443980"/>
                  <a:gd name="connsiteX12" fmla="*/ 18 w 1622011"/>
                  <a:gd name="connsiteY12" fmla="*/ 360251 h 443980"/>
                  <a:gd name="connsiteX13" fmla="*/ 62508 w 1622011"/>
                  <a:gd name="connsiteY13" fmla="*/ 282041 h 443980"/>
                  <a:gd name="connsiteX14" fmla="*/ 156045 w 1622011"/>
                  <a:gd name="connsiteY14" fmla="*/ 326059 h 443980"/>
                  <a:gd name="connsiteX15" fmla="*/ 162334 w 1622011"/>
                  <a:gd name="connsiteY15" fmla="*/ 340993 h 443980"/>
                  <a:gd name="connsiteX16" fmla="*/ 886661 w 1622011"/>
                  <a:gd name="connsiteY16" fmla="*/ 340993 h 443980"/>
                  <a:gd name="connsiteX17" fmla="*/ 886661 w 1622011"/>
                  <a:gd name="connsiteY17" fmla="*/ 318984 h 443980"/>
                  <a:gd name="connsiteX18" fmla="*/ 886661 w 1622011"/>
                  <a:gd name="connsiteY18" fmla="*/ 93000 h 443980"/>
                  <a:gd name="connsiteX19" fmla="*/ 917317 w 1622011"/>
                  <a:gd name="connsiteY19" fmla="*/ 61952 h 443980"/>
                  <a:gd name="connsiteX20" fmla="*/ 1436097 w 1622011"/>
                  <a:gd name="connsiteY20" fmla="*/ 61952 h 443980"/>
                  <a:gd name="connsiteX21" fmla="*/ 1459285 w 1622011"/>
                  <a:gd name="connsiteY21" fmla="*/ 63131 h 443980"/>
                  <a:gd name="connsiteX22" fmla="*/ 1540639 w 1622011"/>
                  <a:gd name="connsiteY22" fmla="*/ 39943 h 443980"/>
                  <a:gd name="connsiteX23" fmla="*/ 1497800 w 1622011"/>
                  <a:gd name="connsiteY23" fmla="*/ 81603 h 443980"/>
                  <a:gd name="connsiteX24" fmla="*/ 1539067 w 1622011"/>
                  <a:gd name="connsiteY24" fmla="*/ 124835 h 443980"/>
                  <a:gd name="connsiteX25" fmla="*/ 1583085 w 1622011"/>
                  <a:gd name="connsiteY25" fmla="*/ 81996 h 443980"/>
                  <a:gd name="connsiteX26" fmla="*/ 1540639 w 1622011"/>
                  <a:gd name="connsiteY26" fmla="*/ 39943 h 443980"/>
                  <a:gd name="connsiteX27" fmla="*/ 82158 w 1622011"/>
                  <a:gd name="connsiteY27" fmla="*/ 405055 h 443980"/>
                  <a:gd name="connsiteX28" fmla="*/ 124997 w 1622011"/>
                  <a:gd name="connsiteY28" fmla="*/ 363002 h 443980"/>
                  <a:gd name="connsiteX29" fmla="*/ 82944 w 1622011"/>
                  <a:gd name="connsiteY29" fmla="*/ 320163 h 443980"/>
                  <a:gd name="connsiteX30" fmla="*/ 40499 w 1622011"/>
                  <a:gd name="connsiteY30" fmla="*/ 362216 h 443980"/>
                  <a:gd name="connsiteX31" fmla="*/ 82158 w 1622011"/>
                  <a:gd name="connsiteY31" fmla="*/ 405055 h 44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22011" h="443980">
                    <a:moveTo>
                      <a:pt x="1459285" y="63131"/>
                    </a:moveTo>
                    <a:cubicBezTo>
                      <a:pt x="1478936" y="15969"/>
                      <a:pt x="1513128" y="-6040"/>
                      <a:pt x="1553216" y="1428"/>
                    </a:cubicBezTo>
                    <a:cubicBezTo>
                      <a:pt x="1593696" y="8895"/>
                      <a:pt x="1621207" y="40729"/>
                      <a:pt x="1621993" y="80424"/>
                    </a:cubicBezTo>
                    <a:cubicBezTo>
                      <a:pt x="1622779" y="118939"/>
                      <a:pt x="1597233" y="152739"/>
                      <a:pt x="1560683" y="161385"/>
                    </a:cubicBezTo>
                    <a:cubicBezTo>
                      <a:pt x="1515879" y="171997"/>
                      <a:pt x="1483259" y="153525"/>
                      <a:pt x="1458892" y="102826"/>
                    </a:cubicBezTo>
                    <a:cubicBezTo>
                      <a:pt x="1282428" y="102826"/>
                      <a:pt x="1105571" y="102826"/>
                      <a:pt x="926356" y="102826"/>
                    </a:cubicBezTo>
                    <a:cubicBezTo>
                      <a:pt x="926356" y="110293"/>
                      <a:pt x="926356" y="117367"/>
                      <a:pt x="926356" y="124049"/>
                    </a:cubicBezTo>
                    <a:cubicBezTo>
                      <a:pt x="926356" y="199508"/>
                      <a:pt x="926356" y="274573"/>
                      <a:pt x="926356" y="350033"/>
                    </a:cubicBezTo>
                    <a:cubicBezTo>
                      <a:pt x="926356" y="377937"/>
                      <a:pt x="922426" y="381867"/>
                      <a:pt x="894522" y="381867"/>
                    </a:cubicBezTo>
                    <a:cubicBezTo>
                      <a:pt x="657926" y="381867"/>
                      <a:pt x="421724" y="381867"/>
                      <a:pt x="185128" y="381474"/>
                    </a:cubicBezTo>
                    <a:cubicBezTo>
                      <a:pt x="170194" y="381474"/>
                      <a:pt x="161155" y="383046"/>
                      <a:pt x="154080" y="399553"/>
                    </a:cubicBezTo>
                    <a:cubicBezTo>
                      <a:pt x="139146" y="434138"/>
                      <a:pt x="98272" y="451038"/>
                      <a:pt x="61722" y="441212"/>
                    </a:cubicBezTo>
                    <a:cubicBezTo>
                      <a:pt x="23992" y="431387"/>
                      <a:pt x="-768" y="398766"/>
                      <a:pt x="18" y="360251"/>
                    </a:cubicBezTo>
                    <a:cubicBezTo>
                      <a:pt x="804" y="322128"/>
                      <a:pt x="26350" y="289901"/>
                      <a:pt x="62508" y="282041"/>
                    </a:cubicBezTo>
                    <a:cubicBezTo>
                      <a:pt x="101809" y="273394"/>
                      <a:pt x="139146" y="290687"/>
                      <a:pt x="156045" y="326059"/>
                    </a:cubicBezTo>
                    <a:cubicBezTo>
                      <a:pt x="158403" y="330775"/>
                      <a:pt x="159976" y="335491"/>
                      <a:pt x="162334" y="340993"/>
                    </a:cubicBezTo>
                    <a:cubicBezTo>
                      <a:pt x="403252" y="340993"/>
                      <a:pt x="644171" y="340993"/>
                      <a:pt x="886661" y="340993"/>
                    </a:cubicBezTo>
                    <a:cubicBezTo>
                      <a:pt x="886661" y="333133"/>
                      <a:pt x="886661" y="326059"/>
                      <a:pt x="886661" y="318984"/>
                    </a:cubicBezTo>
                    <a:cubicBezTo>
                      <a:pt x="886661" y="243525"/>
                      <a:pt x="886661" y="168459"/>
                      <a:pt x="886661" y="93000"/>
                    </a:cubicBezTo>
                    <a:cubicBezTo>
                      <a:pt x="886661" y="66668"/>
                      <a:pt x="891377" y="61952"/>
                      <a:pt x="917317" y="61952"/>
                    </a:cubicBezTo>
                    <a:cubicBezTo>
                      <a:pt x="1090243" y="61952"/>
                      <a:pt x="1263170" y="61952"/>
                      <a:pt x="1436097" y="61952"/>
                    </a:cubicBezTo>
                    <a:cubicBezTo>
                      <a:pt x="1443564" y="63131"/>
                      <a:pt x="1451032" y="63131"/>
                      <a:pt x="1459285" y="63131"/>
                    </a:cubicBezTo>
                    <a:close/>
                    <a:moveTo>
                      <a:pt x="1540639" y="39943"/>
                    </a:moveTo>
                    <a:cubicBezTo>
                      <a:pt x="1517451" y="39550"/>
                      <a:pt x="1498194" y="58415"/>
                      <a:pt x="1497800" y="81603"/>
                    </a:cubicBezTo>
                    <a:cubicBezTo>
                      <a:pt x="1497407" y="104398"/>
                      <a:pt x="1516272" y="124049"/>
                      <a:pt x="1539067" y="124835"/>
                    </a:cubicBezTo>
                    <a:cubicBezTo>
                      <a:pt x="1563041" y="125621"/>
                      <a:pt x="1583085" y="105970"/>
                      <a:pt x="1583085" y="81996"/>
                    </a:cubicBezTo>
                    <a:cubicBezTo>
                      <a:pt x="1582692" y="59201"/>
                      <a:pt x="1563827" y="40336"/>
                      <a:pt x="1540639" y="39943"/>
                    </a:cubicBezTo>
                    <a:close/>
                    <a:moveTo>
                      <a:pt x="82158" y="405055"/>
                    </a:moveTo>
                    <a:cubicBezTo>
                      <a:pt x="106132" y="405055"/>
                      <a:pt x="124604" y="386976"/>
                      <a:pt x="124997" y="363002"/>
                    </a:cubicBezTo>
                    <a:cubicBezTo>
                      <a:pt x="125390" y="339421"/>
                      <a:pt x="106918" y="320556"/>
                      <a:pt x="82944" y="320163"/>
                    </a:cubicBezTo>
                    <a:cubicBezTo>
                      <a:pt x="58971" y="319770"/>
                      <a:pt x="40499" y="338242"/>
                      <a:pt x="40499" y="362216"/>
                    </a:cubicBezTo>
                    <a:cubicBezTo>
                      <a:pt x="40499" y="386583"/>
                      <a:pt x="58184" y="405055"/>
                      <a:pt x="82158" y="405055"/>
                    </a:cubicBezTo>
                    <a:close/>
                  </a:path>
                </a:pathLst>
              </a:custGeom>
              <a:solidFill>
                <a:schemeClr val="accent2"/>
              </a:solidFill>
              <a:ln w="3926" cap="flat">
                <a:noFill/>
                <a:prstDash val="solid"/>
                <a:miter/>
              </a:ln>
            </p:spPr>
            <p:txBody>
              <a:bodyPr rtlCol="0" anchor="ctr"/>
              <a:lstStyle/>
              <a:p>
                <a:endParaRPr lang="en-US"/>
              </a:p>
            </p:txBody>
          </p:sp>
          <p:sp>
            <p:nvSpPr>
              <p:cNvPr id="14" name="Freeform: Shape 118">
                <a:extLst>
                  <a:ext uri="{FF2B5EF4-FFF2-40B4-BE49-F238E27FC236}">
                    <a16:creationId xmlns:a16="http://schemas.microsoft.com/office/drawing/2014/main" id="{85E50E24-3942-404B-9130-A8605383AF86}"/>
                  </a:ext>
                </a:extLst>
              </p:cNvPr>
              <p:cNvSpPr/>
              <p:nvPr/>
            </p:nvSpPr>
            <p:spPr>
              <a:xfrm>
                <a:off x="5201257" y="3031454"/>
                <a:ext cx="778568" cy="607069"/>
              </a:xfrm>
              <a:custGeom>
                <a:avLst/>
                <a:gdLst>
                  <a:gd name="connsiteX0" fmla="*/ 738481 w 778568"/>
                  <a:gd name="connsiteY0" fmla="*/ 504052 h 607069"/>
                  <a:gd name="connsiteX1" fmla="*/ 738481 w 778568"/>
                  <a:gd name="connsiteY1" fmla="*/ 103569 h 607069"/>
                  <a:gd name="connsiteX2" fmla="*/ 719223 w 778568"/>
                  <a:gd name="connsiteY2" fmla="*/ 102783 h 607069"/>
                  <a:gd name="connsiteX3" fmla="*/ 351754 w 778568"/>
                  <a:gd name="connsiteY3" fmla="*/ 102390 h 607069"/>
                  <a:gd name="connsiteX4" fmla="*/ 325814 w 778568"/>
                  <a:gd name="connsiteY4" fmla="*/ 118897 h 607069"/>
                  <a:gd name="connsiteX5" fmla="*/ 231884 w 778568"/>
                  <a:gd name="connsiteY5" fmla="*/ 161342 h 607069"/>
                  <a:gd name="connsiteX6" fmla="*/ 171752 w 778568"/>
                  <a:gd name="connsiteY6" fmla="*/ 81560 h 607069"/>
                  <a:gd name="connsiteX7" fmla="*/ 234635 w 778568"/>
                  <a:gd name="connsiteY7" fmla="*/ 2171 h 607069"/>
                  <a:gd name="connsiteX8" fmla="*/ 326208 w 778568"/>
                  <a:gd name="connsiteY8" fmla="*/ 46189 h 607069"/>
                  <a:gd name="connsiteX9" fmla="*/ 353719 w 778568"/>
                  <a:gd name="connsiteY9" fmla="*/ 63482 h 607069"/>
                  <a:gd name="connsiteX10" fmla="*/ 746734 w 778568"/>
                  <a:gd name="connsiteY10" fmla="*/ 63088 h 607069"/>
                  <a:gd name="connsiteX11" fmla="*/ 778568 w 778568"/>
                  <a:gd name="connsiteY11" fmla="*/ 94923 h 607069"/>
                  <a:gd name="connsiteX12" fmla="*/ 778568 w 778568"/>
                  <a:gd name="connsiteY12" fmla="*/ 511519 h 607069"/>
                  <a:gd name="connsiteX13" fmla="*/ 744376 w 778568"/>
                  <a:gd name="connsiteY13" fmla="*/ 545712 h 607069"/>
                  <a:gd name="connsiteX14" fmla="*/ 182364 w 778568"/>
                  <a:gd name="connsiteY14" fmla="*/ 545319 h 607069"/>
                  <a:gd name="connsiteX15" fmla="*/ 154067 w 778568"/>
                  <a:gd name="connsiteY15" fmla="*/ 561825 h 607069"/>
                  <a:gd name="connsiteX16" fmla="*/ 62101 w 778568"/>
                  <a:gd name="connsiteY16" fmla="*/ 604664 h 607069"/>
                  <a:gd name="connsiteX17" fmla="*/ 5 w 778568"/>
                  <a:gd name="connsiteY17" fmla="*/ 524489 h 607069"/>
                  <a:gd name="connsiteX18" fmla="*/ 61315 w 778568"/>
                  <a:gd name="connsiteY18" fmla="*/ 445493 h 607069"/>
                  <a:gd name="connsiteX19" fmla="*/ 155246 w 778568"/>
                  <a:gd name="connsiteY19" fmla="*/ 489117 h 607069"/>
                  <a:gd name="connsiteX20" fmla="*/ 177255 w 778568"/>
                  <a:gd name="connsiteY20" fmla="*/ 506017 h 607069"/>
                  <a:gd name="connsiteX21" fmla="*/ 723546 w 778568"/>
                  <a:gd name="connsiteY21" fmla="*/ 505624 h 607069"/>
                  <a:gd name="connsiteX22" fmla="*/ 738481 w 778568"/>
                  <a:gd name="connsiteY22" fmla="*/ 504052 h 607069"/>
                  <a:gd name="connsiteX23" fmla="*/ 81752 w 778568"/>
                  <a:gd name="connsiteY23" fmla="*/ 483222 h 607069"/>
                  <a:gd name="connsiteX24" fmla="*/ 39699 w 778568"/>
                  <a:gd name="connsiteY24" fmla="*/ 524882 h 607069"/>
                  <a:gd name="connsiteX25" fmla="*/ 81752 w 778568"/>
                  <a:gd name="connsiteY25" fmla="*/ 566541 h 607069"/>
                  <a:gd name="connsiteX26" fmla="*/ 123805 w 778568"/>
                  <a:gd name="connsiteY26" fmla="*/ 524489 h 607069"/>
                  <a:gd name="connsiteX27" fmla="*/ 81752 w 778568"/>
                  <a:gd name="connsiteY27" fmla="*/ 483222 h 607069"/>
                  <a:gd name="connsiteX28" fmla="*/ 295552 w 778568"/>
                  <a:gd name="connsiteY28" fmla="*/ 82739 h 607069"/>
                  <a:gd name="connsiteX29" fmla="*/ 254286 w 778568"/>
                  <a:gd name="connsiteY29" fmla="*/ 39901 h 607069"/>
                  <a:gd name="connsiteX30" fmla="*/ 211840 w 778568"/>
                  <a:gd name="connsiteY30" fmla="*/ 81167 h 607069"/>
                  <a:gd name="connsiteX31" fmla="*/ 252714 w 778568"/>
                  <a:gd name="connsiteY31" fmla="*/ 124006 h 607069"/>
                  <a:gd name="connsiteX32" fmla="*/ 295552 w 778568"/>
                  <a:gd name="connsiteY32" fmla="*/ 82739 h 60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78568" h="607069">
                    <a:moveTo>
                      <a:pt x="738481" y="504052"/>
                    </a:moveTo>
                    <a:cubicBezTo>
                      <a:pt x="738481" y="369641"/>
                      <a:pt x="738481" y="237587"/>
                      <a:pt x="738481" y="103569"/>
                    </a:cubicBezTo>
                    <a:cubicBezTo>
                      <a:pt x="731799" y="103176"/>
                      <a:pt x="725511" y="102783"/>
                      <a:pt x="719223" y="102783"/>
                    </a:cubicBezTo>
                    <a:cubicBezTo>
                      <a:pt x="596602" y="102783"/>
                      <a:pt x="474374" y="102783"/>
                      <a:pt x="351754" y="102390"/>
                    </a:cubicBezTo>
                    <a:cubicBezTo>
                      <a:pt x="338391" y="102390"/>
                      <a:pt x="331710" y="105534"/>
                      <a:pt x="325814" y="118897"/>
                    </a:cubicBezTo>
                    <a:cubicBezTo>
                      <a:pt x="310094" y="154268"/>
                      <a:pt x="270792" y="170775"/>
                      <a:pt x="231884" y="161342"/>
                    </a:cubicBezTo>
                    <a:cubicBezTo>
                      <a:pt x="196512" y="153089"/>
                      <a:pt x="171359" y="119683"/>
                      <a:pt x="171752" y="81560"/>
                    </a:cubicBezTo>
                    <a:cubicBezTo>
                      <a:pt x="171752" y="42259"/>
                      <a:pt x="196905" y="10817"/>
                      <a:pt x="234635" y="2171"/>
                    </a:cubicBezTo>
                    <a:cubicBezTo>
                      <a:pt x="271578" y="-6475"/>
                      <a:pt x="310880" y="11211"/>
                      <a:pt x="326208" y="46189"/>
                    </a:cubicBezTo>
                    <a:cubicBezTo>
                      <a:pt x="332103" y="59944"/>
                      <a:pt x="339177" y="63875"/>
                      <a:pt x="353719" y="63482"/>
                    </a:cubicBezTo>
                    <a:cubicBezTo>
                      <a:pt x="484593" y="62695"/>
                      <a:pt x="615860" y="63088"/>
                      <a:pt x="746734" y="63088"/>
                    </a:cubicBezTo>
                    <a:cubicBezTo>
                      <a:pt x="774638" y="63088"/>
                      <a:pt x="778568" y="67019"/>
                      <a:pt x="778568" y="94923"/>
                    </a:cubicBezTo>
                    <a:cubicBezTo>
                      <a:pt x="778568" y="233657"/>
                      <a:pt x="778568" y="372785"/>
                      <a:pt x="778568" y="511519"/>
                    </a:cubicBezTo>
                    <a:cubicBezTo>
                      <a:pt x="778568" y="540995"/>
                      <a:pt x="773852" y="545712"/>
                      <a:pt x="744376" y="545712"/>
                    </a:cubicBezTo>
                    <a:cubicBezTo>
                      <a:pt x="556908" y="545712"/>
                      <a:pt x="369832" y="545712"/>
                      <a:pt x="182364" y="545319"/>
                    </a:cubicBezTo>
                    <a:cubicBezTo>
                      <a:pt x="168608" y="545319"/>
                      <a:pt x="160355" y="547677"/>
                      <a:pt x="154067" y="561825"/>
                    </a:cubicBezTo>
                    <a:cubicBezTo>
                      <a:pt x="138346" y="596804"/>
                      <a:pt x="99045" y="613703"/>
                      <a:pt x="62101" y="604664"/>
                    </a:cubicBezTo>
                    <a:cubicBezTo>
                      <a:pt x="24372" y="595625"/>
                      <a:pt x="-388" y="563397"/>
                      <a:pt x="5" y="524489"/>
                    </a:cubicBezTo>
                    <a:cubicBezTo>
                      <a:pt x="5" y="486366"/>
                      <a:pt x="25944" y="453353"/>
                      <a:pt x="61315" y="445493"/>
                    </a:cubicBezTo>
                    <a:cubicBezTo>
                      <a:pt x="100617" y="436846"/>
                      <a:pt x="138739" y="454139"/>
                      <a:pt x="155246" y="489117"/>
                    </a:cubicBezTo>
                    <a:cubicBezTo>
                      <a:pt x="159962" y="499336"/>
                      <a:pt x="163499" y="506017"/>
                      <a:pt x="177255" y="506017"/>
                    </a:cubicBezTo>
                    <a:cubicBezTo>
                      <a:pt x="359221" y="505624"/>
                      <a:pt x="541187" y="505624"/>
                      <a:pt x="723546" y="505624"/>
                    </a:cubicBezTo>
                    <a:cubicBezTo>
                      <a:pt x="727869" y="505231"/>
                      <a:pt x="732193" y="504445"/>
                      <a:pt x="738481" y="504052"/>
                    </a:cubicBezTo>
                    <a:close/>
                    <a:moveTo>
                      <a:pt x="81752" y="483222"/>
                    </a:moveTo>
                    <a:cubicBezTo>
                      <a:pt x="56992" y="483222"/>
                      <a:pt x="39699" y="500515"/>
                      <a:pt x="39699" y="524882"/>
                    </a:cubicBezTo>
                    <a:cubicBezTo>
                      <a:pt x="39699" y="548856"/>
                      <a:pt x="57778" y="566934"/>
                      <a:pt x="81752" y="566541"/>
                    </a:cubicBezTo>
                    <a:cubicBezTo>
                      <a:pt x="106119" y="566541"/>
                      <a:pt x="123805" y="548856"/>
                      <a:pt x="123805" y="524489"/>
                    </a:cubicBezTo>
                    <a:cubicBezTo>
                      <a:pt x="123805" y="500515"/>
                      <a:pt x="106119" y="483222"/>
                      <a:pt x="81752" y="483222"/>
                    </a:cubicBezTo>
                    <a:close/>
                    <a:moveTo>
                      <a:pt x="295552" y="82739"/>
                    </a:moveTo>
                    <a:cubicBezTo>
                      <a:pt x="295945" y="58372"/>
                      <a:pt x="278653" y="40294"/>
                      <a:pt x="254286" y="39901"/>
                    </a:cubicBezTo>
                    <a:cubicBezTo>
                      <a:pt x="229526" y="39508"/>
                      <a:pt x="212233" y="56407"/>
                      <a:pt x="211840" y="81167"/>
                    </a:cubicBezTo>
                    <a:cubicBezTo>
                      <a:pt x="211447" y="106320"/>
                      <a:pt x="228347" y="123613"/>
                      <a:pt x="252714" y="124006"/>
                    </a:cubicBezTo>
                    <a:cubicBezTo>
                      <a:pt x="277474" y="124006"/>
                      <a:pt x="295159" y="107106"/>
                      <a:pt x="295552" y="82739"/>
                    </a:cubicBezTo>
                    <a:close/>
                  </a:path>
                </a:pathLst>
              </a:custGeom>
              <a:solidFill>
                <a:schemeClr val="accent2"/>
              </a:solidFill>
              <a:ln w="3926"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8CD6025F-A66E-42AD-BDE3-849EE051819D}"/>
                  </a:ext>
                </a:extLst>
              </p:cNvPr>
              <p:cNvSpPr/>
              <p:nvPr/>
            </p:nvSpPr>
            <p:spPr>
              <a:xfrm>
                <a:off x="4082346" y="3277979"/>
                <a:ext cx="1739884" cy="170017"/>
              </a:xfrm>
              <a:custGeom>
                <a:avLst/>
                <a:gdLst>
                  <a:gd name="connsiteX0" fmla="*/ 162315 w 1739884"/>
                  <a:gd name="connsiteY0" fmla="*/ 68094 h 170017"/>
                  <a:gd name="connsiteX1" fmla="*/ 419741 w 1739884"/>
                  <a:gd name="connsiteY1" fmla="*/ 68094 h 170017"/>
                  <a:gd name="connsiteX2" fmla="*/ 1555556 w 1739884"/>
                  <a:gd name="connsiteY2" fmla="*/ 62985 h 170017"/>
                  <a:gd name="connsiteX3" fmla="*/ 1584639 w 1739884"/>
                  <a:gd name="connsiteY3" fmla="*/ 44906 h 170017"/>
                  <a:gd name="connsiteX4" fmla="*/ 1676997 w 1739884"/>
                  <a:gd name="connsiteY4" fmla="*/ 2067 h 170017"/>
                  <a:gd name="connsiteX5" fmla="*/ 1739880 w 1739884"/>
                  <a:gd name="connsiteY5" fmla="*/ 82635 h 170017"/>
                  <a:gd name="connsiteX6" fmla="*/ 1677783 w 1739884"/>
                  <a:gd name="connsiteY6" fmla="*/ 161632 h 170017"/>
                  <a:gd name="connsiteX7" fmla="*/ 1585425 w 1739884"/>
                  <a:gd name="connsiteY7" fmla="*/ 119579 h 170017"/>
                  <a:gd name="connsiteX8" fmla="*/ 1555948 w 1739884"/>
                  <a:gd name="connsiteY8" fmla="*/ 102286 h 170017"/>
                  <a:gd name="connsiteX9" fmla="*/ 184717 w 1739884"/>
                  <a:gd name="connsiteY9" fmla="*/ 107788 h 170017"/>
                  <a:gd name="connsiteX10" fmla="*/ 154062 w 1739884"/>
                  <a:gd name="connsiteY10" fmla="*/ 126653 h 170017"/>
                  <a:gd name="connsiteX11" fmla="*/ 61310 w 1739884"/>
                  <a:gd name="connsiteY11" fmla="*/ 167134 h 170017"/>
                  <a:gd name="connsiteX12" fmla="*/ 0 w 1739884"/>
                  <a:gd name="connsiteY12" fmla="*/ 88138 h 170017"/>
                  <a:gd name="connsiteX13" fmla="*/ 61310 w 1739884"/>
                  <a:gd name="connsiteY13" fmla="*/ 9141 h 170017"/>
                  <a:gd name="connsiteX14" fmla="*/ 155634 w 1739884"/>
                  <a:gd name="connsiteY14" fmla="*/ 51587 h 170017"/>
                  <a:gd name="connsiteX15" fmla="*/ 162315 w 1739884"/>
                  <a:gd name="connsiteY15" fmla="*/ 68094 h 170017"/>
                  <a:gd name="connsiteX16" fmla="*/ 124193 w 1739884"/>
                  <a:gd name="connsiteY16" fmla="*/ 87745 h 170017"/>
                  <a:gd name="connsiteX17" fmla="*/ 81354 w 1739884"/>
                  <a:gd name="connsiteY17" fmla="*/ 45692 h 170017"/>
                  <a:gd name="connsiteX18" fmla="*/ 38909 w 1739884"/>
                  <a:gd name="connsiteY18" fmla="*/ 87745 h 170017"/>
                  <a:gd name="connsiteX19" fmla="*/ 82533 w 1739884"/>
                  <a:gd name="connsiteY19" fmla="*/ 130583 h 170017"/>
                  <a:gd name="connsiteX20" fmla="*/ 124193 w 1739884"/>
                  <a:gd name="connsiteY20" fmla="*/ 87745 h 170017"/>
                  <a:gd name="connsiteX21" fmla="*/ 1657740 w 1739884"/>
                  <a:gd name="connsiteY21" fmla="*/ 123902 h 170017"/>
                  <a:gd name="connsiteX22" fmla="*/ 1699792 w 1739884"/>
                  <a:gd name="connsiteY22" fmla="*/ 81456 h 170017"/>
                  <a:gd name="connsiteX23" fmla="*/ 1656561 w 1739884"/>
                  <a:gd name="connsiteY23" fmla="*/ 40190 h 170017"/>
                  <a:gd name="connsiteX24" fmla="*/ 1614901 w 1739884"/>
                  <a:gd name="connsiteY24" fmla="*/ 82242 h 170017"/>
                  <a:gd name="connsiteX25" fmla="*/ 1657740 w 1739884"/>
                  <a:gd name="connsiteY25" fmla="*/ 123902 h 17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39884" h="170017">
                    <a:moveTo>
                      <a:pt x="162315" y="68094"/>
                    </a:moveTo>
                    <a:cubicBezTo>
                      <a:pt x="248386" y="68094"/>
                      <a:pt x="334063" y="68487"/>
                      <a:pt x="419741" y="68094"/>
                    </a:cubicBezTo>
                    <a:cubicBezTo>
                      <a:pt x="798215" y="66522"/>
                      <a:pt x="1176689" y="64557"/>
                      <a:pt x="1555556" y="62985"/>
                    </a:cubicBezTo>
                    <a:cubicBezTo>
                      <a:pt x="1570097" y="62985"/>
                      <a:pt x="1577957" y="60233"/>
                      <a:pt x="1584639" y="44906"/>
                    </a:cubicBezTo>
                    <a:cubicBezTo>
                      <a:pt x="1599180" y="10713"/>
                      <a:pt x="1638482" y="-6186"/>
                      <a:pt x="1676997" y="2067"/>
                    </a:cubicBezTo>
                    <a:cubicBezTo>
                      <a:pt x="1712762" y="9928"/>
                      <a:pt x="1740273" y="45299"/>
                      <a:pt x="1739880" y="82635"/>
                    </a:cubicBezTo>
                    <a:cubicBezTo>
                      <a:pt x="1739487" y="119972"/>
                      <a:pt x="1713548" y="152592"/>
                      <a:pt x="1677783" y="161632"/>
                    </a:cubicBezTo>
                    <a:cubicBezTo>
                      <a:pt x="1640840" y="171064"/>
                      <a:pt x="1600359" y="154164"/>
                      <a:pt x="1585425" y="119579"/>
                    </a:cubicBezTo>
                    <a:cubicBezTo>
                      <a:pt x="1578744" y="103858"/>
                      <a:pt x="1570490" y="102286"/>
                      <a:pt x="1555948" y="102286"/>
                    </a:cubicBezTo>
                    <a:cubicBezTo>
                      <a:pt x="1098871" y="104251"/>
                      <a:pt x="641794" y="106216"/>
                      <a:pt x="184717" y="107788"/>
                    </a:cubicBezTo>
                    <a:cubicBezTo>
                      <a:pt x="168997" y="107788"/>
                      <a:pt x="161136" y="112112"/>
                      <a:pt x="154062" y="126653"/>
                    </a:cubicBezTo>
                    <a:cubicBezTo>
                      <a:pt x="137948" y="161239"/>
                      <a:pt x="98647" y="176959"/>
                      <a:pt x="61310" y="167134"/>
                    </a:cubicBezTo>
                    <a:cubicBezTo>
                      <a:pt x="24760" y="157701"/>
                      <a:pt x="0" y="125867"/>
                      <a:pt x="0" y="88138"/>
                    </a:cubicBezTo>
                    <a:cubicBezTo>
                      <a:pt x="0" y="50408"/>
                      <a:pt x="25939" y="17395"/>
                      <a:pt x="61310" y="9141"/>
                    </a:cubicBezTo>
                    <a:cubicBezTo>
                      <a:pt x="100612" y="102"/>
                      <a:pt x="138341" y="17002"/>
                      <a:pt x="155634" y="51587"/>
                    </a:cubicBezTo>
                    <a:cubicBezTo>
                      <a:pt x="157599" y="57089"/>
                      <a:pt x="159957" y="62199"/>
                      <a:pt x="162315" y="68094"/>
                    </a:cubicBezTo>
                    <a:close/>
                    <a:moveTo>
                      <a:pt x="124193" y="87745"/>
                    </a:moveTo>
                    <a:cubicBezTo>
                      <a:pt x="123800" y="64557"/>
                      <a:pt x="104935" y="45692"/>
                      <a:pt x="81354" y="45692"/>
                    </a:cubicBezTo>
                    <a:cubicBezTo>
                      <a:pt x="57773" y="45692"/>
                      <a:pt x="38909" y="64557"/>
                      <a:pt x="38909" y="87745"/>
                    </a:cubicBezTo>
                    <a:cubicBezTo>
                      <a:pt x="38516" y="111719"/>
                      <a:pt x="58559" y="131369"/>
                      <a:pt x="82533" y="130583"/>
                    </a:cubicBezTo>
                    <a:cubicBezTo>
                      <a:pt x="105721" y="130190"/>
                      <a:pt x="124586" y="110932"/>
                      <a:pt x="124193" y="87745"/>
                    </a:cubicBezTo>
                    <a:close/>
                    <a:moveTo>
                      <a:pt x="1657740" y="123902"/>
                    </a:moveTo>
                    <a:cubicBezTo>
                      <a:pt x="1681713" y="123509"/>
                      <a:pt x="1700185" y="105037"/>
                      <a:pt x="1699792" y="81456"/>
                    </a:cubicBezTo>
                    <a:cubicBezTo>
                      <a:pt x="1699399" y="57875"/>
                      <a:pt x="1680928" y="40190"/>
                      <a:pt x="1656561" y="40190"/>
                    </a:cubicBezTo>
                    <a:cubicBezTo>
                      <a:pt x="1632194" y="40583"/>
                      <a:pt x="1614508" y="58268"/>
                      <a:pt x="1614901" y="82242"/>
                    </a:cubicBezTo>
                    <a:cubicBezTo>
                      <a:pt x="1615294" y="106609"/>
                      <a:pt x="1633373" y="124295"/>
                      <a:pt x="1657740" y="123902"/>
                    </a:cubicBezTo>
                    <a:close/>
                  </a:path>
                </a:pathLst>
              </a:custGeom>
              <a:solidFill>
                <a:schemeClr val="accent2"/>
              </a:solidFill>
              <a:ln w="3926"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A4F9F8F7-4542-4F90-9D01-60A0045386B7}"/>
                  </a:ext>
                </a:extLst>
              </p:cNvPr>
              <p:cNvSpPr/>
              <p:nvPr/>
            </p:nvSpPr>
            <p:spPr>
              <a:xfrm>
                <a:off x="6035236" y="3659260"/>
                <a:ext cx="1497186" cy="326820"/>
              </a:xfrm>
              <a:custGeom>
                <a:avLst/>
                <a:gdLst>
                  <a:gd name="connsiteX0" fmla="*/ 162713 w 1497186"/>
                  <a:gd name="connsiteY0" fmla="*/ 264546 h 326820"/>
                  <a:gd name="connsiteX1" fmla="*/ 62101 w 1497186"/>
                  <a:gd name="connsiteY1" fmla="*/ 323891 h 326820"/>
                  <a:gd name="connsiteX2" fmla="*/ 5 w 1497186"/>
                  <a:gd name="connsiteY2" fmla="*/ 243323 h 326820"/>
                  <a:gd name="connsiteX3" fmla="*/ 64459 w 1497186"/>
                  <a:gd name="connsiteY3" fmla="*/ 164720 h 326820"/>
                  <a:gd name="connsiteX4" fmla="*/ 154853 w 1497186"/>
                  <a:gd name="connsiteY4" fmla="*/ 207166 h 326820"/>
                  <a:gd name="connsiteX5" fmla="*/ 183543 w 1497186"/>
                  <a:gd name="connsiteY5" fmla="*/ 225245 h 326820"/>
                  <a:gd name="connsiteX6" fmla="*/ 1226606 w 1497186"/>
                  <a:gd name="connsiteY6" fmla="*/ 225245 h 326820"/>
                  <a:gd name="connsiteX7" fmla="*/ 1259226 w 1497186"/>
                  <a:gd name="connsiteY7" fmla="*/ 211882 h 326820"/>
                  <a:gd name="connsiteX8" fmla="*/ 1334686 w 1497186"/>
                  <a:gd name="connsiteY8" fmla="*/ 137209 h 326820"/>
                  <a:gd name="connsiteX9" fmla="*/ 1339795 w 1497186"/>
                  <a:gd name="connsiteY9" fmla="*/ 114021 h 326820"/>
                  <a:gd name="connsiteX10" fmla="*/ 1369271 w 1497186"/>
                  <a:gd name="connsiteY10" fmla="*/ 13802 h 326820"/>
                  <a:gd name="connsiteX11" fmla="*/ 1470276 w 1497186"/>
                  <a:gd name="connsiteY11" fmla="*/ 22448 h 326820"/>
                  <a:gd name="connsiteX12" fmla="*/ 1484817 w 1497186"/>
                  <a:gd name="connsiteY12" fmla="*/ 124239 h 326820"/>
                  <a:gd name="connsiteX13" fmla="*/ 1385778 w 1497186"/>
                  <a:gd name="connsiteY13" fmla="*/ 158432 h 326820"/>
                  <a:gd name="connsiteX14" fmla="*/ 1363769 w 1497186"/>
                  <a:gd name="connsiteY14" fmla="*/ 163148 h 326820"/>
                  <a:gd name="connsiteX15" fmla="*/ 1277698 w 1497186"/>
                  <a:gd name="connsiteY15" fmla="*/ 249218 h 326820"/>
                  <a:gd name="connsiteX16" fmla="*/ 1239576 w 1497186"/>
                  <a:gd name="connsiteY16" fmla="*/ 264939 h 326820"/>
                  <a:gd name="connsiteX17" fmla="*/ 186687 w 1497186"/>
                  <a:gd name="connsiteY17" fmla="*/ 264546 h 326820"/>
                  <a:gd name="connsiteX18" fmla="*/ 162713 w 1497186"/>
                  <a:gd name="connsiteY18" fmla="*/ 264546 h 326820"/>
                  <a:gd name="connsiteX19" fmla="*/ 124591 w 1497186"/>
                  <a:gd name="connsiteY19" fmla="*/ 245288 h 326820"/>
                  <a:gd name="connsiteX20" fmla="*/ 82931 w 1497186"/>
                  <a:gd name="connsiteY20" fmla="*/ 202449 h 326820"/>
                  <a:gd name="connsiteX21" fmla="*/ 39699 w 1497186"/>
                  <a:gd name="connsiteY21" fmla="*/ 243716 h 326820"/>
                  <a:gd name="connsiteX22" fmla="*/ 82538 w 1497186"/>
                  <a:gd name="connsiteY22" fmla="*/ 287734 h 326820"/>
                  <a:gd name="connsiteX23" fmla="*/ 124591 w 1497186"/>
                  <a:gd name="connsiteY23" fmla="*/ 245288 h 326820"/>
                  <a:gd name="connsiteX24" fmla="*/ 1416040 w 1497186"/>
                  <a:gd name="connsiteY24" fmla="*/ 39741 h 326820"/>
                  <a:gd name="connsiteX25" fmla="*/ 1371236 w 1497186"/>
                  <a:gd name="connsiteY25" fmla="*/ 80222 h 326820"/>
                  <a:gd name="connsiteX26" fmla="*/ 1412110 w 1497186"/>
                  <a:gd name="connsiteY26" fmla="*/ 124239 h 326820"/>
                  <a:gd name="connsiteX27" fmla="*/ 1456913 w 1497186"/>
                  <a:gd name="connsiteY27" fmla="*/ 84152 h 326820"/>
                  <a:gd name="connsiteX28" fmla="*/ 1416040 w 1497186"/>
                  <a:gd name="connsiteY28" fmla="*/ 39741 h 3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97186" h="326820">
                    <a:moveTo>
                      <a:pt x="162713" y="264546"/>
                    </a:moveTo>
                    <a:cubicBezTo>
                      <a:pt x="141097" y="314852"/>
                      <a:pt x="106119" y="334896"/>
                      <a:pt x="62101" y="323891"/>
                    </a:cubicBezTo>
                    <a:cubicBezTo>
                      <a:pt x="24765" y="314852"/>
                      <a:pt x="-388" y="281839"/>
                      <a:pt x="5" y="243323"/>
                    </a:cubicBezTo>
                    <a:cubicBezTo>
                      <a:pt x="791" y="204808"/>
                      <a:pt x="26337" y="173759"/>
                      <a:pt x="64459" y="164720"/>
                    </a:cubicBezTo>
                    <a:cubicBezTo>
                      <a:pt x="100224" y="156074"/>
                      <a:pt x="139918" y="173366"/>
                      <a:pt x="154853" y="207166"/>
                    </a:cubicBezTo>
                    <a:cubicBezTo>
                      <a:pt x="161141" y="221707"/>
                      <a:pt x="169001" y="225245"/>
                      <a:pt x="183543" y="225245"/>
                    </a:cubicBezTo>
                    <a:cubicBezTo>
                      <a:pt x="531362" y="224851"/>
                      <a:pt x="878787" y="224851"/>
                      <a:pt x="1226606" y="225245"/>
                    </a:cubicBezTo>
                    <a:cubicBezTo>
                      <a:pt x="1240362" y="225245"/>
                      <a:pt x="1249794" y="221314"/>
                      <a:pt x="1259226" y="211882"/>
                    </a:cubicBezTo>
                    <a:cubicBezTo>
                      <a:pt x="1283593" y="186336"/>
                      <a:pt x="1309139" y="161576"/>
                      <a:pt x="1334686" y="137209"/>
                    </a:cubicBezTo>
                    <a:cubicBezTo>
                      <a:pt x="1342546" y="129742"/>
                      <a:pt x="1344118" y="124239"/>
                      <a:pt x="1339795" y="114021"/>
                    </a:cubicBezTo>
                    <a:cubicBezTo>
                      <a:pt x="1323681" y="76292"/>
                      <a:pt x="1335864" y="36597"/>
                      <a:pt x="1369271" y="13802"/>
                    </a:cubicBezTo>
                    <a:cubicBezTo>
                      <a:pt x="1400319" y="-7421"/>
                      <a:pt x="1442765" y="-3884"/>
                      <a:pt x="1470276" y="22448"/>
                    </a:cubicBezTo>
                    <a:cubicBezTo>
                      <a:pt x="1499752" y="50353"/>
                      <a:pt x="1505647" y="90833"/>
                      <a:pt x="1484817" y="124239"/>
                    </a:cubicBezTo>
                    <a:cubicBezTo>
                      <a:pt x="1463987" y="158039"/>
                      <a:pt x="1423900" y="172580"/>
                      <a:pt x="1385778" y="158432"/>
                    </a:cubicBezTo>
                    <a:cubicBezTo>
                      <a:pt x="1376345" y="154895"/>
                      <a:pt x="1370843" y="156074"/>
                      <a:pt x="1363769" y="163148"/>
                    </a:cubicBezTo>
                    <a:cubicBezTo>
                      <a:pt x="1335472" y="192231"/>
                      <a:pt x="1305995" y="220135"/>
                      <a:pt x="1277698" y="249218"/>
                    </a:cubicBezTo>
                    <a:cubicBezTo>
                      <a:pt x="1266694" y="260616"/>
                      <a:pt x="1255296" y="264939"/>
                      <a:pt x="1239576" y="264939"/>
                    </a:cubicBezTo>
                    <a:cubicBezTo>
                      <a:pt x="888613" y="264546"/>
                      <a:pt x="537650" y="264546"/>
                      <a:pt x="186687" y="264546"/>
                    </a:cubicBezTo>
                    <a:cubicBezTo>
                      <a:pt x="179220" y="264546"/>
                      <a:pt x="171359" y="264546"/>
                      <a:pt x="162713" y="264546"/>
                    </a:cubicBezTo>
                    <a:close/>
                    <a:moveTo>
                      <a:pt x="124591" y="245288"/>
                    </a:moveTo>
                    <a:cubicBezTo>
                      <a:pt x="124984" y="222100"/>
                      <a:pt x="106119" y="203236"/>
                      <a:pt x="82931" y="202449"/>
                    </a:cubicBezTo>
                    <a:cubicBezTo>
                      <a:pt x="59350" y="202057"/>
                      <a:pt x="40485" y="220135"/>
                      <a:pt x="39699" y="243716"/>
                    </a:cubicBezTo>
                    <a:cubicBezTo>
                      <a:pt x="38913" y="267297"/>
                      <a:pt x="58957" y="287734"/>
                      <a:pt x="82538" y="287734"/>
                    </a:cubicBezTo>
                    <a:cubicBezTo>
                      <a:pt x="104940" y="287734"/>
                      <a:pt x="124591" y="268476"/>
                      <a:pt x="124591" y="245288"/>
                    </a:cubicBezTo>
                    <a:close/>
                    <a:moveTo>
                      <a:pt x="1416040" y="39741"/>
                    </a:moveTo>
                    <a:cubicBezTo>
                      <a:pt x="1393245" y="38562"/>
                      <a:pt x="1372415" y="57427"/>
                      <a:pt x="1371236" y="80222"/>
                    </a:cubicBezTo>
                    <a:cubicBezTo>
                      <a:pt x="1370057" y="102624"/>
                      <a:pt x="1389315" y="123453"/>
                      <a:pt x="1412110" y="124239"/>
                    </a:cubicBezTo>
                    <a:cubicBezTo>
                      <a:pt x="1435297" y="125026"/>
                      <a:pt x="1455734" y="106947"/>
                      <a:pt x="1456913" y="84152"/>
                    </a:cubicBezTo>
                    <a:cubicBezTo>
                      <a:pt x="1458485" y="62143"/>
                      <a:pt x="1438835" y="40920"/>
                      <a:pt x="1416040" y="39741"/>
                    </a:cubicBezTo>
                    <a:close/>
                  </a:path>
                </a:pathLst>
              </a:custGeom>
              <a:solidFill>
                <a:schemeClr val="accent2"/>
              </a:solidFill>
              <a:ln w="3926"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A61F7FB2-6948-4656-8F2E-DEBBE9B59728}"/>
                  </a:ext>
                </a:extLst>
              </p:cNvPr>
              <p:cNvSpPr/>
              <p:nvPr/>
            </p:nvSpPr>
            <p:spPr>
              <a:xfrm>
                <a:off x="4336229" y="3509502"/>
                <a:ext cx="1387389" cy="316398"/>
              </a:xfrm>
              <a:custGeom>
                <a:avLst/>
                <a:gdLst>
                  <a:gd name="connsiteX0" fmla="*/ 671668 w 1387389"/>
                  <a:gd name="connsiteY0" fmla="*/ 101857 h 316398"/>
                  <a:gd name="connsiteX1" fmla="*/ 652017 w 1387389"/>
                  <a:gd name="connsiteY1" fmla="*/ 101857 h 316398"/>
                  <a:gd name="connsiteX2" fmla="*/ 180792 w 1387389"/>
                  <a:gd name="connsiteY2" fmla="*/ 101464 h 316398"/>
                  <a:gd name="connsiteX3" fmla="*/ 154460 w 1387389"/>
                  <a:gd name="connsiteY3" fmla="*/ 117970 h 316398"/>
                  <a:gd name="connsiteX4" fmla="*/ 62887 w 1387389"/>
                  <a:gd name="connsiteY4" fmla="*/ 161988 h 316398"/>
                  <a:gd name="connsiteX5" fmla="*/ 5 w 1387389"/>
                  <a:gd name="connsiteY5" fmla="*/ 80241 h 316398"/>
                  <a:gd name="connsiteX6" fmla="*/ 62101 w 1387389"/>
                  <a:gd name="connsiteY6" fmla="*/ 2031 h 316398"/>
                  <a:gd name="connsiteX7" fmla="*/ 154853 w 1387389"/>
                  <a:gd name="connsiteY7" fmla="*/ 46835 h 316398"/>
                  <a:gd name="connsiteX8" fmla="*/ 179613 w 1387389"/>
                  <a:gd name="connsiteY8" fmla="*/ 62162 h 316398"/>
                  <a:gd name="connsiteX9" fmla="*/ 676384 w 1387389"/>
                  <a:gd name="connsiteY9" fmla="*/ 61769 h 316398"/>
                  <a:gd name="connsiteX10" fmla="*/ 712935 w 1387389"/>
                  <a:gd name="connsiteY10" fmla="*/ 99106 h 316398"/>
                  <a:gd name="connsiteX11" fmla="*/ 712935 w 1387389"/>
                  <a:gd name="connsiteY11" fmla="*/ 213473 h 316398"/>
                  <a:gd name="connsiteX12" fmla="*/ 1223462 w 1387389"/>
                  <a:gd name="connsiteY12" fmla="*/ 213473 h 316398"/>
                  <a:gd name="connsiteX13" fmla="*/ 1328397 w 1387389"/>
                  <a:gd name="connsiteY13" fmla="*/ 155307 h 316398"/>
                  <a:gd name="connsiteX14" fmla="*/ 1387349 w 1387389"/>
                  <a:gd name="connsiteY14" fmla="*/ 236268 h 316398"/>
                  <a:gd name="connsiteX15" fmla="*/ 1321716 w 1387389"/>
                  <a:gd name="connsiteY15" fmla="*/ 314085 h 316398"/>
                  <a:gd name="connsiteX16" fmla="*/ 1223462 w 1387389"/>
                  <a:gd name="connsiteY16" fmla="*/ 253561 h 316398"/>
                  <a:gd name="connsiteX17" fmla="*/ 1200667 w 1387389"/>
                  <a:gd name="connsiteY17" fmla="*/ 253561 h 316398"/>
                  <a:gd name="connsiteX18" fmla="*/ 705860 w 1387389"/>
                  <a:gd name="connsiteY18" fmla="*/ 253561 h 316398"/>
                  <a:gd name="connsiteX19" fmla="*/ 673240 w 1387389"/>
                  <a:gd name="connsiteY19" fmla="*/ 220547 h 316398"/>
                  <a:gd name="connsiteX20" fmla="*/ 672847 w 1387389"/>
                  <a:gd name="connsiteY20" fmla="*/ 108538 h 316398"/>
                  <a:gd name="connsiteX21" fmla="*/ 671668 w 1387389"/>
                  <a:gd name="connsiteY21" fmla="*/ 101857 h 316398"/>
                  <a:gd name="connsiteX22" fmla="*/ 1348441 w 1387389"/>
                  <a:gd name="connsiteY22" fmla="*/ 234303 h 316398"/>
                  <a:gd name="connsiteX23" fmla="*/ 1305995 w 1387389"/>
                  <a:gd name="connsiteY23" fmla="*/ 191464 h 316398"/>
                  <a:gd name="connsiteX24" fmla="*/ 1263157 w 1387389"/>
                  <a:gd name="connsiteY24" fmla="*/ 233517 h 316398"/>
                  <a:gd name="connsiteX25" fmla="*/ 1305602 w 1387389"/>
                  <a:gd name="connsiteY25" fmla="*/ 276355 h 316398"/>
                  <a:gd name="connsiteX26" fmla="*/ 1348441 w 1387389"/>
                  <a:gd name="connsiteY26" fmla="*/ 234303 h 316398"/>
                  <a:gd name="connsiteX27" fmla="*/ 80966 w 1387389"/>
                  <a:gd name="connsiteY27" fmla="*/ 39760 h 316398"/>
                  <a:gd name="connsiteX28" fmla="*/ 39699 w 1387389"/>
                  <a:gd name="connsiteY28" fmla="*/ 82206 h 316398"/>
                  <a:gd name="connsiteX29" fmla="*/ 81752 w 1387389"/>
                  <a:gd name="connsiteY29" fmla="*/ 124258 h 316398"/>
                  <a:gd name="connsiteX30" fmla="*/ 123411 w 1387389"/>
                  <a:gd name="connsiteY30" fmla="*/ 81813 h 316398"/>
                  <a:gd name="connsiteX31" fmla="*/ 80966 w 1387389"/>
                  <a:gd name="connsiteY31" fmla="*/ 39760 h 31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87389" h="316398">
                    <a:moveTo>
                      <a:pt x="671668" y="101857"/>
                    </a:moveTo>
                    <a:cubicBezTo>
                      <a:pt x="664987" y="101857"/>
                      <a:pt x="658699" y="101857"/>
                      <a:pt x="652017" y="101857"/>
                    </a:cubicBezTo>
                    <a:cubicBezTo>
                      <a:pt x="494811" y="101857"/>
                      <a:pt x="337605" y="101857"/>
                      <a:pt x="180792" y="101464"/>
                    </a:cubicBezTo>
                    <a:cubicBezTo>
                      <a:pt x="167429" y="101464"/>
                      <a:pt x="160355" y="104608"/>
                      <a:pt x="154460" y="117970"/>
                    </a:cubicBezTo>
                    <a:cubicBezTo>
                      <a:pt x="138739" y="152949"/>
                      <a:pt x="99830" y="170634"/>
                      <a:pt x="62887" y="161988"/>
                    </a:cubicBezTo>
                    <a:cubicBezTo>
                      <a:pt x="24765" y="152949"/>
                      <a:pt x="-388" y="120721"/>
                      <a:pt x="5" y="80241"/>
                    </a:cubicBezTo>
                    <a:cubicBezTo>
                      <a:pt x="398" y="42118"/>
                      <a:pt x="26337" y="9498"/>
                      <a:pt x="62101" y="2031"/>
                    </a:cubicBezTo>
                    <a:cubicBezTo>
                      <a:pt x="101796" y="-6223"/>
                      <a:pt x="139525" y="11070"/>
                      <a:pt x="154853" y="46835"/>
                    </a:cubicBezTo>
                    <a:cubicBezTo>
                      <a:pt x="160355" y="59411"/>
                      <a:pt x="167036" y="62162"/>
                      <a:pt x="179613" y="62162"/>
                    </a:cubicBezTo>
                    <a:cubicBezTo>
                      <a:pt x="345072" y="61769"/>
                      <a:pt x="510925" y="61769"/>
                      <a:pt x="676384" y="61769"/>
                    </a:cubicBezTo>
                    <a:cubicBezTo>
                      <a:pt x="709791" y="61769"/>
                      <a:pt x="712935" y="65306"/>
                      <a:pt x="712935" y="99106"/>
                    </a:cubicBezTo>
                    <a:cubicBezTo>
                      <a:pt x="712935" y="136835"/>
                      <a:pt x="712935" y="174565"/>
                      <a:pt x="712935" y="213473"/>
                    </a:cubicBezTo>
                    <a:cubicBezTo>
                      <a:pt x="884683" y="213473"/>
                      <a:pt x="1054072" y="213473"/>
                      <a:pt x="1223462" y="213473"/>
                    </a:cubicBezTo>
                    <a:cubicBezTo>
                      <a:pt x="1252938" y="160809"/>
                      <a:pt x="1284379" y="143516"/>
                      <a:pt x="1328397" y="155307"/>
                    </a:cubicBezTo>
                    <a:cubicBezTo>
                      <a:pt x="1363376" y="164739"/>
                      <a:pt x="1388528" y="198931"/>
                      <a:pt x="1387349" y="236268"/>
                    </a:cubicBezTo>
                    <a:cubicBezTo>
                      <a:pt x="1386170" y="274784"/>
                      <a:pt x="1360231" y="305439"/>
                      <a:pt x="1321716" y="314085"/>
                    </a:cubicBezTo>
                    <a:cubicBezTo>
                      <a:pt x="1280842" y="323517"/>
                      <a:pt x="1249401" y="304260"/>
                      <a:pt x="1223462" y="253561"/>
                    </a:cubicBezTo>
                    <a:cubicBezTo>
                      <a:pt x="1215995" y="253561"/>
                      <a:pt x="1208527" y="253561"/>
                      <a:pt x="1200667" y="253561"/>
                    </a:cubicBezTo>
                    <a:cubicBezTo>
                      <a:pt x="1035600" y="253561"/>
                      <a:pt x="870534" y="253561"/>
                      <a:pt x="705860" y="253561"/>
                    </a:cubicBezTo>
                    <a:cubicBezTo>
                      <a:pt x="677563" y="253561"/>
                      <a:pt x="673240" y="249238"/>
                      <a:pt x="673240" y="220547"/>
                    </a:cubicBezTo>
                    <a:cubicBezTo>
                      <a:pt x="673240" y="183211"/>
                      <a:pt x="673240" y="145874"/>
                      <a:pt x="672847" y="108538"/>
                    </a:cubicBezTo>
                    <a:cubicBezTo>
                      <a:pt x="673240" y="107752"/>
                      <a:pt x="672847" y="106573"/>
                      <a:pt x="671668" y="101857"/>
                    </a:cubicBezTo>
                    <a:close/>
                    <a:moveTo>
                      <a:pt x="1348441" y="234303"/>
                    </a:moveTo>
                    <a:cubicBezTo>
                      <a:pt x="1348834" y="211115"/>
                      <a:pt x="1329576" y="191857"/>
                      <a:pt x="1305995" y="191464"/>
                    </a:cubicBezTo>
                    <a:cubicBezTo>
                      <a:pt x="1282414" y="191071"/>
                      <a:pt x="1263549" y="209936"/>
                      <a:pt x="1263157" y="233517"/>
                    </a:cubicBezTo>
                    <a:cubicBezTo>
                      <a:pt x="1263157" y="257098"/>
                      <a:pt x="1282021" y="276355"/>
                      <a:pt x="1305602" y="276355"/>
                    </a:cubicBezTo>
                    <a:cubicBezTo>
                      <a:pt x="1329183" y="276749"/>
                      <a:pt x="1348441" y="257884"/>
                      <a:pt x="1348441" y="234303"/>
                    </a:cubicBezTo>
                    <a:close/>
                    <a:moveTo>
                      <a:pt x="80966" y="39760"/>
                    </a:moveTo>
                    <a:cubicBezTo>
                      <a:pt x="56206" y="39760"/>
                      <a:pt x="39306" y="57053"/>
                      <a:pt x="39699" y="82206"/>
                    </a:cubicBezTo>
                    <a:cubicBezTo>
                      <a:pt x="39699" y="106573"/>
                      <a:pt x="57385" y="124258"/>
                      <a:pt x="81752" y="124258"/>
                    </a:cubicBezTo>
                    <a:cubicBezTo>
                      <a:pt x="106119" y="124258"/>
                      <a:pt x="123411" y="106180"/>
                      <a:pt x="123411" y="81813"/>
                    </a:cubicBezTo>
                    <a:cubicBezTo>
                      <a:pt x="123411" y="57053"/>
                      <a:pt x="105726" y="39760"/>
                      <a:pt x="80966" y="39760"/>
                    </a:cubicBezTo>
                    <a:close/>
                  </a:path>
                </a:pathLst>
              </a:custGeom>
              <a:solidFill>
                <a:schemeClr val="accent2"/>
              </a:solidFill>
              <a:ln w="3926"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FFC059D6-99B5-453F-8D79-14EA164D7DED}"/>
                  </a:ext>
                </a:extLst>
              </p:cNvPr>
              <p:cNvSpPr/>
              <p:nvPr/>
            </p:nvSpPr>
            <p:spPr>
              <a:xfrm>
                <a:off x="6636928" y="4011691"/>
                <a:ext cx="385191" cy="826314"/>
              </a:xfrm>
              <a:custGeom>
                <a:avLst/>
                <a:gdLst>
                  <a:gd name="connsiteX0" fmla="*/ 221286 w 385191"/>
                  <a:gd name="connsiteY0" fmla="*/ 103120 h 826314"/>
                  <a:gd name="connsiteX1" fmla="*/ 117137 w 385191"/>
                  <a:gd name="connsiteY1" fmla="*/ 103120 h 826314"/>
                  <a:gd name="connsiteX2" fmla="*/ 117137 w 385191"/>
                  <a:gd name="connsiteY2" fmla="*/ 393165 h 826314"/>
                  <a:gd name="connsiteX3" fmla="*/ 137967 w 385191"/>
                  <a:gd name="connsiteY3" fmla="*/ 393165 h 826314"/>
                  <a:gd name="connsiteX4" fmla="*/ 279453 w 385191"/>
                  <a:gd name="connsiteY4" fmla="*/ 393165 h 826314"/>
                  <a:gd name="connsiteX5" fmla="*/ 308143 w 385191"/>
                  <a:gd name="connsiteY5" fmla="*/ 421070 h 826314"/>
                  <a:gd name="connsiteX6" fmla="*/ 308143 w 385191"/>
                  <a:gd name="connsiteY6" fmla="*/ 737447 h 826314"/>
                  <a:gd name="connsiteX7" fmla="*/ 279060 w 385191"/>
                  <a:gd name="connsiteY7" fmla="*/ 764958 h 826314"/>
                  <a:gd name="connsiteX8" fmla="*/ 180806 w 385191"/>
                  <a:gd name="connsiteY8" fmla="*/ 764958 h 826314"/>
                  <a:gd name="connsiteX9" fmla="*/ 154474 w 385191"/>
                  <a:gd name="connsiteY9" fmla="*/ 780679 h 826314"/>
                  <a:gd name="connsiteX10" fmla="*/ 60936 w 385191"/>
                  <a:gd name="connsiteY10" fmla="*/ 823911 h 826314"/>
                  <a:gd name="connsiteX11" fmla="*/ 19 w 385191"/>
                  <a:gd name="connsiteY11" fmla="*/ 746486 h 826314"/>
                  <a:gd name="connsiteX12" fmla="*/ 60936 w 385191"/>
                  <a:gd name="connsiteY12" fmla="*/ 665132 h 826314"/>
                  <a:gd name="connsiteX13" fmla="*/ 155653 w 385191"/>
                  <a:gd name="connsiteY13" fmla="*/ 709150 h 826314"/>
                  <a:gd name="connsiteX14" fmla="*/ 181592 w 385191"/>
                  <a:gd name="connsiteY14" fmla="*/ 725264 h 826314"/>
                  <a:gd name="connsiteX15" fmla="*/ 267269 w 385191"/>
                  <a:gd name="connsiteY15" fmla="*/ 724871 h 826314"/>
                  <a:gd name="connsiteX16" fmla="*/ 267269 w 385191"/>
                  <a:gd name="connsiteY16" fmla="*/ 433253 h 826314"/>
                  <a:gd name="connsiteX17" fmla="*/ 246832 w 385191"/>
                  <a:gd name="connsiteY17" fmla="*/ 432467 h 826314"/>
                  <a:gd name="connsiteX18" fmla="*/ 105347 w 385191"/>
                  <a:gd name="connsiteY18" fmla="*/ 432467 h 826314"/>
                  <a:gd name="connsiteX19" fmla="*/ 77050 w 385191"/>
                  <a:gd name="connsiteY19" fmla="*/ 404956 h 826314"/>
                  <a:gd name="connsiteX20" fmla="*/ 77050 w 385191"/>
                  <a:gd name="connsiteY20" fmla="*/ 90543 h 826314"/>
                  <a:gd name="connsiteX21" fmla="*/ 106919 w 385191"/>
                  <a:gd name="connsiteY21" fmla="*/ 62246 h 826314"/>
                  <a:gd name="connsiteX22" fmla="*/ 222073 w 385191"/>
                  <a:gd name="connsiteY22" fmla="*/ 62246 h 826314"/>
                  <a:gd name="connsiteX23" fmla="*/ 322292 w 385191"/>
                  <a:gd name="connsiteY23" fmla="*/ 2508 h 826314"/>
                  <a:gd name="connsiteX24" fmla="*/ 385174 w 385191"/>
                  <a:gd name="connsiteY24" fmla="*/ 80325 h 826314"/>
                  <a:gd name="connsiteX25" fmla="*/ 322292 w 385191"/>
                  <a:gd name="connsiteY25" fmla="*/ 162072 h 826314"/>
                  <a:gd name="connsiteX26" fmla="*/ 221286 w 385191"/>
                  <a:gd name="connsiteY26" fmla="*/ 103120 h 826314"/>
                  <a:gd name="connsiteX27" fmla="*/ 301462 w 385191"/>
                  <a:gd name="connsiteY27" fmla="*/ 124343 h 826314"/>
                  <a:gd name="connsiteX28" fmla="*/ 345086 w 385191"/>
                  <a:gd name="connsiteY28" fmla="*/ 83076 h 826314"/>
                  <a:gd name="connsiteX29" fmla="*/ 303820 w 385191"/>
                  <a:gd name="connsiteY29" fmla="*/ 39451 h 826314"/>
                  <a:gd name="connsiteX30" fmla="*/ 260195 w 385191"/>
                  <a:gd name="connsiteY30" fmla="*/ 80718 h 826314"/>
                  <a:gd name="connsiteX31" fmla="*/ 301462 w 385191"/>
                  <a:gd name="connsiteY31" fmla="*/ 124343 h 826314"/>
                  <a:gd name="connsiteX32" fmla="*/ 80587 w 385191"/>
                  <a:gd name="connsiteY32" fmla="*/ 785788 h 826314"/>
                  <a:gd name="connsiteX33" fmla="*/ 123425 w 385191"/>
                  <a:gd name="connsiteY33" fmla="*/ 744521 h 826314"/>
                  <a:gd name="connsiteX34" fmla="*/ 81373 w 385191"/>
                  <a:gd name="connsiteY34" fmla="*/ 702469 h 826314"/>
                  <a:gd name="connsiteX35" fmla="*/ 38534 w 385191"/>
                  <a:gd name="connsiteY35" fmla="*/ 743735 h 826314"/>
                  <a:gd name="connsiteX36" fmla="*/ 80587 w 385191"/>
                  <a:gd name="connsiteY36" fmla="*/ 785788 h 82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5191" h="826314">
                    <a:moveTo>
                      <a:pt x="221286" y="103120"/>
                    </a:moveTo>
                    <a:cubicBezTo>
                      <a:pt x="187094" y="103120"/>
                      <a:pt x="152509" y="103120"/>
                      <a:pt x="117137" y="103120"/>
                    </a:cubicBezTo>
                    <a:cubicBezTo>
                      <a:pt x="117137" y="199409"/>
                      <a:pt x="117137" y="294912"/>
                      <a:pt x="117137" y="393165"/>
                    </a:cubicBezTo>
                    <a:cubicBezTo>
                      <a:pt x="124212" y="393165"/>
                      <a:pt x="130893" y="393165"/>
                      <a:pt x="137967" y="393165"/>
                    </a:cubicBezTo>
                    <a:cubicBezTo>
                      <a:pt x="185129" y="393165"/>
                      <a:pt x="232291" y="393165"/>
                      <a:pt x="279453" y="393165"/>
                    </a:cubicBezTo>
                    <a:cubicBezTo>
                      <a:pt x="301462" y="393165"/>
                      <a:pt x="307750" y="399454"/>
                      <a:pt x="308143" y="421070"/>
                    </a:cubicBezTo>
                    <a:cubicBezTo>
                      <a:pt x="308536" y="526398"/>
                      <a:pt x="308536" y="631726"/>
                      <a:pt x="308143" y="737447"/>
                    </a:cubicBezTo>
                    <a:cubicBezTo>
                      <a:pt x="308143" y="758670"/>
                      <a:pt x="301462" y="764565"/>
                      <a:pt x="279060" y="764958"/>
                    </a:cubicBezTo>
                    <a:cubicBezTo>
                      <a:pt x="246440" y="765351"/>
                      <a:pt x="213426" y="765351"/>
                      <a:pt x="180806" y="764958"/>
                    </a:cubicBezTo>
                    <a:cubicBezTo>
                      <a:pt x="167836" y="764565"/>
                      <a:pt x="160369" y="767316"/>
                      <a:pt x="154474" y="780679"/>
                    </a:cubicBezTo>
                    <a:cubicBezTo>
                      <a:pt x="138753" y="816050"/>
                      <a:pt x="99845" y="832950"/>
                      <a:pt x="60936" y="823911"/>
                    </a:cubicBezTo>
                    <a:cubicBezTo>
                      <a:pt x="26351" y="816050"/>
                      <a:pt x="805" y="783037"/>
                      <a:pt x="19" y="746486"/>
                    </a:cubicBezTo>
                    <a:cubicBezTo>
                      <a:pt x="-767" y="707185"/>
                      <a:pt x="23207" y="675351"/>
                      <a:pt x="60936" y="665132"/>
                    </a:cubicBezTo>
                    <a:cubicBezTo>
                      <a:pt x="99452" y="654914"/>
                      <a:pt x="139932" y="672993"/>
                      <a:pt x="155653" y="709150"/>
                    </a:cubicBezTo>
                    <a:cubicBezTo>
                      <a:pt x="161548" y="722512"/>
                      <a:pt x="168622" y="725657"/>
                      <a:pt x="181592" y="725264"/>
                    </a:cubicBezTo>
                    <a:cubicBezTo>
                      <a:pt x="209496" y="724477"/>
                      <a:pt x="237793" y="724871"/>
                      <a:pt x="267269" y="724871"/>
                    </a:cubicBezTo>
                    <a:cubicBezTo>
                      <a:pt x="267269" y="627403"/>
                      <a:pt x="267269" y="531507"/>
                      <a:pt x="267269" y="433253"/>
                    </a:cubicBezTo>
                    <a:cubicBezTo>
                      <a:pt x="260588" y="432860"/>
                      <a:pt x="253514" y="432467"/>
                      <a:pt x="246832" y="432467"/>
                    </a:cubicBezTo>
                    <a:cubicBezTo>
                      <a:pt x="199671" y="432467"/>
                      <a:pt x="152509" y="432467"/>
                      <a:pt x="105347" y="432467"/>
                    </a:cubicBezTo>
                    <a:cubicBezTo>
                      <a:pt x="82159" y="432467"/>
                      <a:pt x="77050" y="427751"/>
                      <a:pt x="77050" y="404956"/>
                    </a:cubicBezTo>
                    <a:cubicBezTo>
                      <a:pt x="77050" y="300021"/>
                      <a:pt x="77050" y="195479"/>
                      <a:pt x="77050" y="90543"/>
                    </a:cubicBezTo>
                    <a:cubicBezTo>
                      <a:pt x="77050" y="67749"/>
                      <a:pt x="83338" y="62246"/>
                      <a:pt x="106919" y="62246"/>
                    </a:cubicBezTo>
                    <a:cubicBezTo>
                      <a:pt x="145435" y="62246"/>
                      <a:pt x="183950" y="62246"/>
                      <a:pt x="222073" y="62246"/>
                    </a:cubicBezTo>
                    <a:cubicBezTo>
                      <a:pt x="246046" y="11547"/>
                      <a:pt x="278274" y="-7317"/>
                      <a:pt x="322292" y="2508"/>
                    </a:cubicBezTo>
                    <a:cubicBezTo>
                      <a:pt x="358842" y="10368"/>
                      <a:pt x="384388" y="42595"/>
                      <a:pt x="385174" y="80325"/>
                    </a:cubicBezTo>
                    <a:cubicBezTo>
                      <a:pt x="385960" y="119627"/>
                      <a:pt x="360807" y="152247"/>
                      <a:pt x="322292" y="162072"/>
                    </a:cubicBezTo>
                    <a:cubicBezTo>
                      <a:pt x="279846" y="172291"/>
                      <a:pt x="246046" y="152247"/>
                      <a:pt x="221286" y="103120"/>
                    </a:cubicBezTo>
                    <a:close/>
                    <a:moveTo>
                      <a:pt x="301462" y="124343"/>
                    </a:moveTo>
                    <a:cubicBezTo>
                      <a:pt x="325043" y="124736"/>
                      <a:pt x="344300" y="106657"/>
                      <a:pt x="345086" y="83076"/>
                    </a:cubicBezTo>
                    <a:cubicBezTo>
                      <a:pt x="345872" y="59495"/>
                      <a:pt x="327401" y="40237"/>
                      <a:pt x="303820" y="39451"/>
                    </a:cubicBezTo>
                    <a:cubicBezTo>
                      <a:pt x="280239" y="38665"/>
                      <a:pt x="260981" y="57137"/>
                      <a:pt x="260195" y="80718"/>
                    </a:cubicBezTo>
                    <a:cubicBezTo>
                      <a:pt x="259409" y="105085"/>
                      <a:pt x="277488" y="123950"/>
                      <a:pt x="301462" y="124343"/>
                    </a:cubicBezTo>
                    <a:close/>
                    <a:moveTo>
                      <a:pt x="80587" y="785788"/>
                    </a:moveTo>
                    <a:cubicBezTo>
                      <a:pt x="104954" y="785788"/>
                      <a:pt x="123033" y="768495"/>
                      <a:pt x="123425" y="744521"/>
                    </a:cubicBezTo>
                    <a:cubicBezTo>
                      <a:pt x="123819" y="720547"/>
                      <a:pt x="105740" y="702469"/>
                      <a:pt x="81373" y="702469"/>
                    </a:cubicBezTo>
                    <a:cubicBezTo>
                      <a:pt x="57006" y="702469"/>
                      <a:pt x="38927" y="720154"/>
                      <a:pt x="38534" y="743735"/>
                    </a:cubicBezTo>
                    <a:cubicBezTo>
                      <a:pt x="38534" y="768102"/>
                      <a:pt x="56220" y="785788"/>
                      <a:pt x="80587" y="785788"/>
                    </a:cubicBezTo>
                    <a:close/>
                  </a:path>
                </a:pathLst>
              </a:custGeom>
              <a:solidFill>
                <a:schemeClr val="accent2"/>
              </a:solidFill>
              <a:ln w="3926" cap="flat">
                <a:noFill/>
                <a:prstDash val="solid"/>
                <a:miter/>
              </a:ln>
            </p:spPr>
            <p:txBody>
              <a:bodyPr rtlCol="0" anchor="ctr"/>
              <a:lstStyle/>
              <a:p>
                <a:endParaRPr lang="en-US"/>
              </a:p>
            </p:txBody>
          </p:sp>
          <p:sp>
            <p:nvSpPr>
              <p:cNvPr id="19" name="Freeform: Shape 123">
                <a:extLst>
                  <a:ext uri="{FF2B5EF4-FFF2-40B4-BE49-F238E27FC236}">
                    <a16:creationId xmlns:a16="http://schemas.microsoft.com/office/drawing/2014/main" id="{23F5B3CD-6C34-4BE3-812B-7138FC6870C6}"/>
                  </a:ext>
                </a:extLst>
              </p:cNvPr>
              <p:cNvSpPr/>
              <p:nvPr/>
            </p:nvSpPr>
            <p:spPr>
              <a:xfrm>
                <a:off x="5644971" y="2385957"/>
                <a:ext cx="1017129" cy="555480"/>
              </a:xfrm>
              <a:custGeom>
                <a:avLst/>
                <a:gdLst>
                  <a:gd name="connsiteX0" fmla="*/ 674812 w 1017129"/>
                  <a:gd name="connsiteY0" fmla="*/ 102949 h 555480"/>
                  <a:gd name="connsiteX1" fmla="*/ 655161 w 1017129"/>
                  <a:gd name="connsiteY1" fmla="*/ 102949 h 555480"/>
                  <a:gd name="connsiteX2" fmla="*/ 179613 w 1017129"/>
                  <a:gd name="connsiteY2" fmla="*/ 102556 h 555480"/>
                  <a:gd name="connsiteX3" fmla="*/ 154460 w 1017129"/>
                  <a:gd name="connsiteY3" fmla="*/ 117883 h 555480"/>
                  <a:gd name="connsiteX4" fmla="*/ 61315 w 1017129"/>
                  <a:gd name="connsiteY4" fmla="*/ 161901 h 555480"/>
                  <a:gd name="connsiteX5" fmla="*/ 4 w 1017129"/>
                  <a:gd name="connsiteY5" fmla="*/ 80940 h 555480"/>
                  <a:gd name="connsiteX6" fmla="*/ 61708 w 1017129"/>
                  <a:gd name="connsiteY6" fmla="*/ 2337 h 555480"/>
                  <a:gd name="connsiteX7" fmla="*/ 154853 w 1017129"/>
                  <a:gd name="connsiteY7" fmla="*/ 46747 h 555480"/>
                  <a:gd name="connsiteX8" fmla="*/ 182757 w 1017129"/>
                  <a:gd name="connsiteY8" fmla="*/ 63254 h 555480"/>
                  <a:gd name="connsiteX9" fmla="*/ 679921 w 1017129"/>
                  <a:gd name="connsiteY9" fmla="*/ 62861 h 555480"/>
                  <a:gd name="connsiteX10" fmla="*/ 714507 w 1017129"/>
                  <a:gd name="connsiteY10" fmla="*/ 97840 h 555480"/>
                  <a:gd name="connsiteX11" fmla="*/ 714507 w 1017129"/>
                  <a:gd name="connsiteY11" fmla="*/ 427973 h 555480"/>
                  <a:gd name="connsiteX12" fmla="*/ 714507 w 1017129"/>
                  <a:gd name="connsiteY12" fmla="*/ 453912 h 555480"/>
                  <a:gd name="connsiteX13" fmla="*/ 848918 w 1017129"/>
                  <a:gd name="connsiteY13" fmla="*/ 453126 h 555480"/>
                  <a:gd name="connsiteX14" fmla="*/ 860316 w 1017129"/>
                  <a:gd name="connsiteY14" fmla="*/ 440156 h 555480"/>
                  <a:gd name="connsiteX15" fmla="*/ 967609 w 1017129"/>
                  <a:gd name="connsiteY15" fmla="*/ 398496 h 555480"/>
                  <a:gd name="connsiteX16" fmla="*/ 1010841 w 1017129"/>
                  <a:gd name="connsiteY16" fmla="*/ 505004 h 555480"/>
                  <a:gd name="connsiteX17" fmla="*/ 939705 w 1017129"/>
                  <a:gd name="connsiteY17" fmla="*/ 555310 h 555480"/>
                  <a:gd name="connsiteX18" fmla="*/ 861888 w 1017129"/>
                  <a:gd name="connsiteY18" fmla="*/ 509720 h 555480"/>
                  <a:gd name="connsiteX19" fmla="*/ 835556 w 1017129"/>
                  <a:gd name="connsiteY19" fmla="*/ 493606 h 555480"/>
                  <a:gd name="connsiteX20" fmla="*/ 717651 w 1017129"/>
                  <a:gd name="connsiteY20" fmla="*/ 493999 h 555480"/>
                  <a:gd name="connsiteX21" fmla="*/ 674419 w 1017129"/>
                  <a:gd name="connsiteY21" fmla="*/ 449588 h 555480"/>
                  <a:gd name="connsiteX22" fmla="*/ 674419 w 1017129"/>
                  <a:gd name="connsiteY22" fmla="*/ 127316 h 555480"/>
                  <a:gd name="connsiteX23" fmla="*/ 674812 w 1017129"/>
                  <a:gd name="connsiteY23" fmla="*/ 102949 h 555480"/>
                  <a:gd name="connsiteX24" fmla="*/ 81359 w 1017129"/>
                  <a:gd name="connsiteY24" fmla="*/ 124172 h 555480"/>
                  <a:gd name="connsiteX25" fmla="*/ 123411 w 1017129"/>
                  <a:gd name="connsiteY25" fmla="*/ 82905 h 555480"/>
                  <a:gd name="connsiteX26" fmla="*/ 81752 w 1017129"/>
                  <a:gd name="connsiteY26" fmla="*/ 40852 h 555480"/>
                  <a:gd name="connsiteX27" fmla="*/ 39699 w 1017129"/>
                  <a:gd name="connsiteY27" fmla="*/ 82512 h 555480"/>
                  <a:gd name="connsiteX28" fmla="*/ 81359 w 1017129"/>
                  <a:gd name="connsiteY28" fmla="*/ 124172 h 555480"/>
                  <a:gd name="connsiteX29" fmla="*/ 936168 w 1017129"/>
                  <a:gd name="connsiteY29" fmla="*/ 516401 h 555480"/>
                  <a:gd name="connsiteX30" fmla="*/ 977827 w 1017129"/>
                  <a:gd name="connsiteY30" fmla="*/ 473562 h 555480"/>
                  <a:gd name="connsiteX31" fmla="*/ 934595 w 1017129"/>
                  <a:gd name="connsiteY31" fmla="*/ 432296 h 555480"/>
                  <a:gd name="connsiteX32" fmla="*/ 893329 w 1017129"/>
                  <a:gd name="connsiteY32" fmla="*/ 475134 h 555480"/>
                  <a:gd name="connsiteX33" fmla="*/ 936168 w 1017129"/>
                  <a:gd name="connsiteY33" fmla="*/ 516401 h 55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17129" h="555480">
                    <a:moveTo>
                      <a:pt x="674812" y="102949"/>
                    </a:moveTo>
                    <a:cubicBezTo>
                      <a:pt x="666952" y="102949"/>
                      <a:pt x="661057" y="102949"/>
                      <a:pt x="655161" y="102949"/>
                    </a:cubicBezTo>
                    <a:cubicBezTo>
                      <a:pt x="496776" y="102949"/>
                      <a:pt x="337998" y="102949"/>
                      <a:pt x="179613" y="102556"/>
                    </a:cubicBezTo>
                    <a:cubicBezTo>
                      <a:pt x="167036" y="102556"/>
                      <a:pt x="160355" y="105307"/>
                      <a:pt x="154460" y="117883"/>
                    </a:cubicBezTo>
                    <a:cubicBezTo>
                      <a:pt x="137953" y="153648"/>
                      <a:pt x="100617" y="170547"/>
                      <a:pt x="61315" y="161901"/>
                    </a:cubicBezTo>
                    <a:cubicBezTo>
                      <a:pt x="25158" y="153648"/>
                      <a:pt x="-388" y="120241"/>
                      <a:pt x="4" y="80940"/>
                    </a:cubicBezTo>
                    <a:cubicBezTo>
                      <a:pt x="398" y="42817"/>
                      <a:pt x="25158" y="10983"/>
                      <a:pt x="61708" y="2337"/>
                    </a:cubicBezTo>
                    <a:cubicBezTo>
                      <a:pt x="99831" y="-6703"/>
                      <a:pt x="139525" y="10983"/>
                      <a:pt x="154853" y="46747"/>
                    </a:cubicBezTo>
                    <a:cubicBezTo>
                      <a:pt x="161141" y="61682"/>
                      <a:pt x="169394" y="63254"/>
                      <a:pt x="182757" y="63254"/>
                    </a:cubicBezTo>
                    <a:cubicBezTo>
                      <a:pt x="348609" y="62861"/>
                      <a:pt x="514069" y="62861"/>
                      <a:pt x="679921" y="62861"/>
                    </a:cubicBezTo>
                    <a:cubicBezTo>
                      <a:pt x="710970" y="62861"/>
                      <a:pt x="714507" y="66398"/>
                      <a:pt x="714507" y="97840"/>
                    </a:cubicBezTo>
                    <a:cubicBezTo>
                      <a:pt x="714507" y="207884"/>
                      <a:pt x="714507" y="317928"/>
                      <a:pt x="714507" y="427973"/>
                    </a:cubicBezTo>
                    <a:cubicBezTo>
                      <a:pt x="714507" y="435833"/>
                      <a:pt x="714507" y="443300"/>
                      <a:pt x="714507" y="453912"/>
                    </a:cubicBezTo>
                    <a:cubicBezTo>
                      <a:pt x="760097" y="453912"/>
                      <a:pt x="804507" y="454305"/>
                      <a:pt x="848918" y="453126"/>
                    </a:cubicBezTo>
                    <a:cubicBezTo>
                      <a:pt x="852848" y="453126"/>
                      <a:pt x="857564" y="445265"/>
                      <a:pt x="860316" y="440156"/>
                    </a:cubicBezTo>
                    <a:cubicBezTo>
                      <a:pt x="879966" y="398889"/>
                      <a:pt x="925949" y="380811"/>
                      <a:pt x="967609" y="398496"/>
                    </a:cubicBezTo>
                    <a:cubicBezTo>
                      <a:pt x="1008483" y="415789"/>
                      <a:pt x="1028133" y="463344"/>
                      <a:pt x="1010841" y="505004"/>
                    </a:cubicBezTo>
                    <a:cubicBezTo>
                      <a:pt x="997871" y="536445"/>
                      <a:pt x="973897" y="553345"/>
                      <a:pt x="939705" y="555310"/>
                    </a:cubicBezTo>
                    <a:cubicBezTo>
                      <a:pt x="904333" y="557275"/>
                      <a:pt x="876822" y="542340"/>
                      <a:pt x="861888" y="509720"/>
                    </a:cubicBezTo>
                    <a:cubicBezTo>
                      <a:pt x="855599" y="496357"/>
                      <a:pt x="848918" y="493213"/>
                      <a:pt x="835556" y="493606"/>
                    </a:cubicBezTo>
                    <a:cubicBezTo>
                      <a:pt x="796254" y="494392"/>
                      <a:pt x="756953" y="493999"/>
                      <a:pt x="717651" y="493999"/>
                    </a:cubicBezTo>
                    <a:cubicBezTo>
                      <a:pt x="674419" y="493999"/>
                      <a:pt x="674419" y="493999"/>
                      <a:pt x="674419" y="449588"/>
                    </a:cubicBezTo>
                    <a:cubicBezTo>
                      <a:pt x="674419" y="342295"/>
                      <a:pt x="674419" y="234609"/>
                      <a:pt x="674419" y="127316"/>
                    </a:cubicBezTo>
                    <a:cubicBezTo>
                      <a:pt x="674812" y="120241"/>
                      <a:pt x="674812" y="112381"/>
                      <a:pt x="674812" y="102949"/>
                    </a:cubicBezTo>
                    <a:close/>
                    <a:moveTo>
                      <a:pt x="81359" y="124172"/>
                    </a:moveTo>
                    <a:cubicBezTo>
                      <a:pt x="106119" y="124172"/>
                      <a:pt x="123411" y="107665"/>
                      <a:pt x="123411" y="82905"/>
                    </a:cubicBezTo>
                    <a:cubicBezTo>
                      <a:pt x="123411" y="58145"/>
                      <a:pt x="106512" y="40852"/>
                      <a:pt x="81752" y="40852"/>
                    </a:cubicBezTo>
                    <a:cubicBezTo>
                      <a:pt x="56992" y="40852"/>
                      <a:pt x="39699" y="57752"/>
                      <a:pt x="39699" y="82512"/>
                    </a:cubicBezTo>
                    <a:cubicBezTo>
                      <a:pt x="39699" y="106879"/>
                      <a:pt x="56206" y="124172"/>
                      <a:pt x="81359" y="124172"/>
                    </a:cubicBezTo>
                    <a:close/>
                    <a:moveTo>
                      <a:pt x="936168" y="516401"/>
                    </a:moveTo>
                    <a:cubicBezTo>
                      <a:pt x="960141" y="516008"/>
                      <a:pt x="978220" y="497536"/>
                      <a:pt x="977827" y="473562"/>
                    </a:cubicBezTo>
                    <a:cubicBezTo>
                      <a:pt x="977434" y="449588"/>
                      <a:pt x="958962" y="431903"/>
                      <a:pt x="934595" y="432296"/>
                    </a:cubicBezTo>
                    <a:cubicBezTo>
                      <a:pt x="910229" y="432689"/>
                      <a:pt x="892936" y="450767"/>
                      <a:pt x="893329" y="475134"/>
                    </a:cubicBezTo>
                    <a:cubicBezTo>
                      <a:pt x="893329" y="499108"/>
                      <a:pt x="911801" y="516794"/>
                      <a:pt x="936168" y="516401"/>
                    </a:cubicBezTo>
                    <a:close/>
                  </a:path>
                </a:pathLst>
              </a:custGeom>
              <a:solidFill>
                <a:schemeClr val="accent2"/>
              </a:solidFill>
              <a:ln w="3926" cap="flat">
                <a:noFill/>
                <a:prstDash val="solid"/>
                <a:miter/>
              </a:ln>
            </p:spPr>
            <p:txBody>
              <a:bodyPr rtlCol="0" anchor="ctr"/>
              <a:lstStyle/>
              <a:p>
                <a:endParaRPr lang="en-US"/>
              </a:p>
            </p:txBody>
          </p:sp>
          <p:sp>
            <p:nvSpPr>
              <p:cNvPr id="20" name="Freeform: Shape 124">
                <a:extLst>
                  <a:ext uri="{FF2B5EF4-FFF2-40B4-BE49-F238E27FC236}">
                    <a16:creationId xmlns:a16="http://schemas.microsoft.com/office/drawing/2014/main" id="{4CA34B3C-3AA7-4345-8C4B-16ECCF0981FE}"/>
                  </a:ext>
                </a:extLst>
              </p:cNvPr>
              <p:cNvSpPr/>
              <p:nvPr/>
            </p:nvSpPr>
            <p:spPr>
              <a:xfrm>
                <a:off x="6225383" y="3030874"/>
                <a:ext cx="798619" cy="763320"/>
              </a:xfrm>
              <a:custGeom>
                <a:avLst/>
                <a:gdLst>
                  <a:gd name="connsiteX0" fmla="*/ 101475 w 798619"/>
                  <a:gd name="connsiteY0" fmla="*/ 661838 h 763320"/>
                  <a:gd name="connsiteX1" fmla="*/ 635976 w 798619"/>
                  <a:gd name="connsiteY1" fmla="*/ 661838 h 763320"/>
                  <a:gd name="connsiteX2" fmla="*/ 701610 w 798619"/>
                  <a:gd name="connsiteY2" fmla="*/ 601314 h 763320"/>
                  <a:gd name="connsiteX3" fmla="*/ 795147 w 798619"/>
                  <a:gd name="connsiteY3" fmla="*/ 657122 h 763320"/>
                  <a:gd name="connsiteX4" fmla="*/ 747593 w 798619"/>
                  <a:gd name="connsiteY4" fmla="*/ 757341 h 763320"/>
                  <a:gd name="connsiteX5" fmla="*/ 644229 w 798619"/>
                  <a:gd name="connsiteY5" fmla="*/ 718825 h 763320"/>
                  <a:gd name="connsiteX6" fmla="*/ 615146 w 798619"/>
                  <a:gd name="connsiteY6" fmla="*/ 700747 h 763320"/>
                  <a:gd name="connsiteX7" fmla="*/ 104226 w 798619"/>
                  <a:gd name="connsiteY7" fmla="*/ 701926 h 763320"/>
                  <a:gd name="connsiteX8" fmla="*/ 61780 w 798619"/>
                  <a:gd name="connsiteY8" fmla="*/ 660266 h 763320"/>
                  <a:gd name="connsiteX9" fmla="*/ 62173 w 798619"/>
                  <a:gd name="connsiteY9" fmla="*/ 182752 h 763320"/>
                  <a:gd name="connsiteX10" fmla="*/ 45667 w 798619"/>
                  <a:gd name="connsiteY10" fmla="*/ 154455 h 763320"/>
                  <a:gd name="connsiteX11" fmla="*/ 2435 w 798619"/>
                  <a:gd name="connsiteY11" fmla="*/ 60917 h 763320"/>
                  <a:gd name="connsiteX12" fmla="*/ 81824 w 798619"/>
                  <a:gd name="connsiteY12" fmla="*/ 0 h 763320"/>
                  <a:gd name="connsiteX13" fmla="*/ 161999 w 798619"/>
                  <a:gd name="connsiteY13" fmla="*/ 62489 h 763320"/>
                  <a:gd name="connsiteX14" fmla="*/ 118768 w 798619"/>
                  <a:gd name="connsiteY14" fmla="*/ 154455 h 763320"/>
                  <a:gd name="connsiteX15" fmla="*/ 101475 w 798619"/>
                  <a:gd name="connsiteY15" fmla="*/ 181966 h 763320"/>
                  <a:gd name="connsiteX16" fmla="*/ 101868 w 798619"/>
                  <a:gd name="connsiteY16" fmla="*/ 639829 h 763320"/>
                  <a:gd name="connsiteX17" fmla="*/ 101475 w 798619"/>
                  <a:gd name="connsiteY17" fmla="*/ 661838 h 763320"/>
                  <a:gd name="connsiteX18" fmla="*/ 716151 w 798619"/>
                  <a:gd name="connsiteY18" fmla="*/ 639043 h 763320"/>
                  <a:gd name="connsiteX19" fmla="*/ 674491 w 798619"/>
                  <a:gd name="connsiteY19" fmla="*/ 681882 h 763320"/>
                  <a:gd name="connsiteX20" fmla="*/ 717330 w 798619"/>
                  <a:gd name="connsiteY20" fmla="*/ 723935 h 763320"/>
                  <a:gd name="connsiteX21" fmla="*/ 759383 w 798619"/>
                  <a:gd name="connsiteY21" fmla="*/ 680703 h 763320"/>
                  <a:gd name="connsiteX22" fmla="*/ 716151 w 798619"/>
                  <a:gd name="connsiteY22" fmla="*/ 639043 h 763320"/>
                  <a:gd name="connsiteX23" fmla="*/ 39771 w 798619"/>
                  <a:gd name="connsiteY23" fmla="*/ 81747 h 763320"/>
                  <a:gd name="connsiteX24" fmla="*/ 81431 w 798619"/>
                  <a:gd name="connsiteY24" fmla="*/ 124193 h 763320"/>
                  <a:gd name="connsiteX25" fmla="*/ 124270 w 798619"/>
                  <a:gd name="connsiteY25" fmla="*/ 82926 h 763320"/>
                  <a:gd name="connsiteX26" fmla="*/ 82610 w 798619"/>
                  <a:gd name="connsiteY26" fmla="*/ 40481 h 763320"/>
                  <a:gd name="connsiteX27" fmla="*/ 39771 w 798619"/>
                  <a:gd name="connsiteY27" fmla="*/ 81747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98619" h="763320">
                    <a:moveTo>
                      <a:pt x="101475" y="661838"/>
                    </a:moveTo>
                    <a:cubicBezTo>
                      <a:pt x="281476" y="661838"/>
                      <a:pt x="458333" y="661838"/>
                      <a:pt x="635976" y="661838"/>
                    </a:cubicBezTo>
                    <a:cubicBezTo>
                      <a:pt x="647374" y="630004"/>
                      <a:pt x="667024" y="607602"/>
                      <a:pt x="701610" y="601314"/>
                    </a:cubicBezTo>
                    <a:cubicBezTo>
                      <a:pt x="743269" y="593846"/>
                      <a:pt x="783750" y="617820"/>
                      <a:pt x="795147" y="657122"/>
                    </a:cubicBezTo>
                    <a:cubicBezTo>
                      <a:pt x="807331" y="698389"/>
                      <a:pt x="786501" y="742013"/>
                      <a:pt x="747593" y="757341"/>
                    </a:cubicBezTo>
                    <a:cubicBezTo>
                      <a:pt x="707898" y="773062"/>
                      <a:pt x="661129" y="756948"/>
                      <a:pt x="644229" y="718825"/>
                    </a:cubicBezTo>
                    <a:cubicBezTo>
                      <a:pt x="637548" y="703891"/>
                      <a:pt x="630081" y="700747"/>
                      <a:pt x="615146" y="700747"/>
                    </a:cubicBezTo>
                    <a:cubicBezTo>
                      <a:pt x="444971" y="701533"/>
                      <a:pt x="274795" y="701533"/>
                      <a:pt x="104226" y="701926"/>
                    </a:cubicBezTo>
                    <a:cubicBezTo>
                      <a:pt x="63352" y="701926"/>
                      <a:pt x="61780" y="700354"/>
                      <a:pt x="61780" y="660266"/>
                    </a:cubicBezTo>
                    <a:cubicBezTo>
                      <a:pt x="61780" y="501095"/>
                      <a:pt x="61780" y="341924"/>
                      <a:pt x="62173" y="182752"/>
                    </a:cubicBezTo>
                    <a:cubicBezTo>
                      <a:pt x="62173" y="168997"/>
                      <a:pt x="59815" y="160743"/>
                      <a:pt x="45667" y="154455"/>
                    </a:cubicBezTo>
                    <a:cubicBezTo>
                      <a:pt x="9902" y="138734"/>
                      <a:pt x="-6604" y="99826"/>
                      <a:pt x="2435" y="60917"/>
                    </a:cubicBezTo>
                    <a:cubicBezTo>
                      <a:pt x="11081" y="25153"/>
                      <a:pt x="43309" y="0"/>
                      <a:pt x="81824" y="0"/>
                    </a:cubicBezTo>
                    <a:cubicBezTo>
                      <a:pt x="121126" y="0"/>
                      <a:pt x="152960" y="24760"/>
                      <a:pt x="161999" y="62489"/>
                    </a:cubicBezTo>
                    <a:cubicBezTo>
                      <a:pt x="171039" y="99433"/>
                      <a:pt x="153353" y="138734"/>
                      <a:pt x="118768" y="154455"/>
                    </a:cubicBezTo>
                    <a:cubicBezTo>
                      <a:pt x="105405" y="160743"/>
                      <a:pt x="101475" y="167425"/>
                      <a:pt x="101475" y="181966"/>
                    </a:cubicBezTo>
                    <a:cubicBezTo>
                      <a:pt x="102261" y="334456"/>
                      <a:pt x="101868" y="486946"/>
                      <a:pt x="101868" y="639829"/>
                    </a:cubicBezTo>
                    <a:cubicBezTo>
                      <a:pt x="101475" y="646903"/>
                      <a:pt x="101475" y="653585"/>
                      <a:pt x="101475" y="661838"/>
                    </a:cubicBezTo>
                    <a:close/>
                    <a:moveTo>
                      <a:pt x="716151" y="639043"/>
                    </a:moveTo>
                    <a:cubicBezTo>
                      <a:pt x="692177" y="639436"/>
                      <a:pt x="674099" y="658301"/>
                      <a:pt x="674491" y="681882"/>
                    </a:cubicBezTo>
                    <a:cubicBezTo>
                      <a:pt x="674885" y="705463"/>
                      <a:pt x="693749" y="723935"/>
                      <a:pt x="717330" y="723935"/>
                    </a:cubicBezTo>
                    <a:cubicBezTo>
                      <a:pt x="740911" y="723542"/>
                      <a:pt x="759383" y="704677"/>
                      <a:pt x="759383" y="680703"/>
                    </a:cubicBezTo>
                    <a:cubicBezTo>
                      <a:pt x="758990" y="657515"/>
                      <a:pt x="739732" y="638650"/>
                      <a:pt x="716151" y="639043"/>
                    </a:cubicBezTo>
                    <a:close/>
                    <a:moveTo>
                      <a:pt x="39771" y="81747"/>
                    </a:moveTo>
                    <a:cubicBezTo>
                      <a:pt x="39378" y="105721"/>
                      <a:pt x="57064" y="123800"/>
                      <a:pt x="81431" y="124193"/>
                    </a:cubicBezTo>
                    <a:cubicBezTo>
                      <a:pt x="105798" y="124586"/>
                      <a:pt x="123877" y="107293"/>
                      <a:pt x="124270" y="82926"/>
                    </a:cubicBezTo>
                    <a:cubicBezTo>
                      <a:pt x="124663" y="58952"/>
                      <a:pt x="106977" y="40874"/>
                      <a:pt x="82610" y="40481"/>
                    </a:cubicBezTo>
                    <a:cubicBezTo>
                      <a:pt x="58243" y="40088"/>
                      <a:pt x="40165" y="57773"/>
                      <a:pt x="39771" y="81747"/>
                    </a:cubicBezTo>
                    <a:close/>
                  </a:path>
                </a:pathLst>
              </a:custGeom>
              <a:solidFill>
                <a:schemeClr val="accent2"/>
              </a:solidFill>
              <a:ln w="3926" cap="flat">
                <a:noFill/>
                <a:prstDash val="solid"/>
                <a:miter/>
              </a:ln>
            </p:spPr>
            <p:txBody>
              <a:bodyPr rtlCol="0" anchor="ctr"/>
              <a:lstStyle/>
              <a:p>
                <a:endParaRPr lang="en-US"/>
              </a:p>
            </p:txBody>
          </p:sp>
          <p:sp>
            <p:nvSpPr>
              <p:cNvPr id="21" name="Freeform: Shape 125">
                <a:extLst>
                  <a:ext uri="{FF2B5EF4-FFF2-40B4-BE49-F238E27FC236}">
                    <a16:creationId xmlns:a16="http://schemas.microsoft.com/office/drawing/2014/main" id="{B8C0C1DA-2EE0-4ACA-B18D-3EA0FE0ED790}"/>
                  </a:ext>
                </a:extLst>
              </p:cNvPr>
              <p:cNvSpPr/>
              <p:nvPr/>
            </p:nvSpPr>
            <p:spPr>
              <a:xfrm>
                <a:off x="6859791" y="1956454"/>
                <a:ext cx="858417" cy="984828"/>
              </a:xfrm>
              <a:custGeom>
                <a:avLst/>
                <a:gdLst>
                  <a:gd name="connsiteX0" fmla="*/ 755764 w 858417"/>
                  <a:gd name="connsiteY0" fmla="*/ 821711 h 984828"/>
                  <a:gd name="connsiteX1" fmla="*/ 755371 w 858417"/>
                  <a:gd name="connsiteY1" fmla="*/ 708129 h 984828"/>
                  <a:gd name="connsiteX2" fmla="*/ 747118 w 858417"/>
                  <a:gd name="connsiteY2" fmla="*/ 691230 h 984828"/>
                  <a:gd name="connsiteX3" fmla="*/ 286897 w 858417"/>
                  <a:gd name="connsiteY3" fmla="*/ 111532 h 984828"/>
                  <a:gd name="connsiteX4" fmla="*/ 267639 w 858417"/>
                  <a:gd name="connsiteY4" fmla="*/ 101706 h 984828"/>
                  <a:gd name="connsiteX5" fmla="*/ 162704 w 858417"/>
                  <a:gd name="connsiteY5" fmla="*/ 101314 h 984828"/>
                  <a:gd name="connsiteX6" fmla="*/ 102965 w 858417"/>
                  <a:gd name="connsiteY6" fmla="*/ 161052 h 984828"/>
                  <a:gd name="connsiteX7" fmla="*/ 4319 w 858417"/>
                  <a:gd name="connsiteY7" fmla="*/ 107995 h 984828"/>
                  <a:gd name="connsiteX8" fmla="*/ 51088 w 858417"/>
                  <a:gd name="connsiteY8" fmla="*/ 6204 h 984828"/>
                  <a:gd name="connsiteX9" fmla="*/ 156416 w 858417"/>
                  <a:gd name="connsiteY9" fmla="*/ 47863 h 984828"/>
                  <a:gd name="connsiteX10" fmla="*/ 179603 w 858417"/>
                  <a:gd name="connsiteY10" fmla="*/ 62405 h 984828"/>
                  <a:gd name="connsiteX11" fmla="*/ 279822 w 858417"/>
                  <a:gd name="connsiteY11" fmla="*/ 62798 h 984828"/>
                  <a:gd name="connsiteX12" fmla="*/ 309299 w 858417"/>
                  <a:gd name="connsiteY12" fmla="*/ 76947 h 984828"/>
                  <a:gd name="connsiteX13" fmla="*/ 785634 w 858417"/>
                  <a:gd name="connsiteY13" fmla="*/ 676688 h 984828"/>
                  <a:gd name="connsiteX14" fmla="*/ 795066 w 858417"/>
                  <a:gd name="connsiteY14" fmla="*/ 703413 h 984828"/>
                  <a:gd name="connsiteX15" fmla="*/ 795852 w 858417"/>
                  <a:gd name="connsiteY15" fmla="*/ 809527 h 984828"/>
                  <a:gd name="connsiteX16" fmla="*/ 806856 w 858417"/>
                  <a:gd name="connsiteY16" fmla="*/ 826034 h 984828"/>
                  <a:gd name="connsiteX17" fmla="*/ 856377 w 858417"/>
                  <a:gd name="connsiteY17" fmla="*/ 920358 h 984828"/>
                  <a:gd name="connsiteX18" fmla="*/ 775415 w 858417"/>
                  <a:gd name="connsiteY18" fmla="*/ 984812 h 984828"/>
                  <a:gd name="connsiteX19" fmla="*/ 696026 w 858417"/>
                  <a:gd name="connsiteY19" fmla="*/ 920751 h 984828"/>
                  <a:gd name="connsiteX20" fmla="*/ 747118 w 858417"/>
                  <a:gd name="connsiteY20" fmla="*/ 825641 h 984828"/>
                  <a:gd name="connsiteX21" fmla="*/ 755764 w 858417"/>
                  <a:gd name="connsiteY21" fmla="*/ 821711 h 984828"/>
                  <a:gd name="connsiteX22" fmla="*/ 39690 w 858417"/>
                  <a:gd name="connsiteY22" fmla="*/ 80877 h 984828"/>
                  <a:gd name="connsiteX23" fmla="*/ 81350 w 858417"/>
                  <a:gd name="connsiteY23" fmla="*/ 124108 h 984828"/>
                  <a:gd name="connsiteX24" fmla="*/ 124581 w 858417"/>
                  <a:gd name="connsiteY24" fmla="*/ 82056 h 984828"/>
                  <a:gd name="connsiteX25" fmla="*/ 82922 w 858417"/>
                  <a:gd name="connsiteY25" fmla="*/ 38824 h 984828"/>
                  <a:gd name="connsiteX26" fmla="*/ 39690 w 858417"/>
                  <a:gd name="connsiteY26" fmla="*/ 80877 h 984828"/>
                  <a:gd name="connsiteX27" fmla="*/ 734148 w 858417"/>
                  <a:gd name="connsiteY27" fmla="*/ 902672 h 984828"/>
                  <a:gd name="connsiteX28" fmla="*/ 776987 w 858417"/>
                  <a:gd name="connsiteY28" fmla="*/ 944725 h 984828"/>
                  <a:gd name="connsiteX29" fmla="*/ 818254 w 858417"/>
                  <a:gd name="connsiteY29" fmla="*/ 901493 h 984828"/>
                  <a:gd name="connsiteX30" fmla="*/ 775415 w 858417"/>
                  <a:gd name="connsiteY30" fmla="*/ 859834 h 984828"/>
                  <a:gd name="connsiteX31" fmla="*/ 734148 w 858417"/>
                  <a:gd name="connsiteY31" fmla="*/ 902672 h 98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58417" h="984828">
                    <a:moveTo>
                      <a:pt x="755764" y="821711"/>
                    </a:moveTo>
                    <a:cubicBezTo>
                      <a:pt x="755764" y="783981"/>
                      <a:pt x="756158" y="745859"/>
                      <a:pt x="755371" y="708129"/>
                    </a:cubicBezTo>
                    <a:cubicBezTo>
                      <a:pt x="755371" y="702234"/>
                      <a:pt x="751048" y="695946"/>
                      <a:pt x="747118" y="691230"/>
                    </a:cubicBezTo>
                    <a:cubicBezTo>
                      <a:pt x="593842" y="497866"/>
                      <a:pt x="440566" y="304503"/>
                      <a:pt x="286897" y="111532"/>
                    </a:cubicBezTo>
                    <a:cubicBezTo>
                      <a:pt x="282574" y="106423"/>
                      <a:pt x="274320" y="101706"/>
                      <a:pt x="267639" y="101706"/>
                    </a:cubicBezTo>
                    <a:cubicBezTo>
                      <a:pt x="233054" y="100920"/>
                      <a:pt x="198468" y="101314"/>
                      <a:pt x="162704" y="101314"/>
                    </a:cubicBezTo>
                    <a:cubicBezTo>
                      <a:pt x="152092" y="130790"/>
                      <a:pt x="134800" y="152799"/>
                      <a:pt x="102965" y="161052"/>
                    </a:cubicBezTo>
                    <a:cubicBezTo>
                      <a:pt x="60520" y="171663"/>
                      <a:pt x="17681" y="148868"/>
                      <a:pt x="4319" y="107995"/>
                    </a:cubicBezTo>
                    <a:cubicBezTo>
                      <a:pt x="-9437" y="66335"/>
                      <a:pt x="10607" y="22317"/>
                      <a:pt x="51088" y="6204"/>
                    </a:cubicBezTo>
                    <a:cubicBezTo>
                      <a:pt x="92354" y="-10303"/>
                      <a:pt x="138730" y="6990"/>
                      <a:pt x="156416" y="47863"/>
                    </a:cubicBezTo>
                    <a:cubicBezTo>
                      <a:pt x="161525" y="60047"/>
                      <a:pt x="167813" y="62405"/>
                      <a:pt x="179603" y="62405"/>
                    </a:cubicBezTo>
                    <a:cubicBezTo>
                      <a:pt x="213010" y="61619"/>
                      <a:pt x="246416" y="61226"/>
                      <a:pt x="279822" y="62798"/>
                    </a:cubicBezTo>
                    <a:cubicBezTo>
                      <a:pt x="290041" y="63191"/>
                      <a:pt x="303010" y="69086"/>
                      <a:pt x="309299" y="76947"/>
                    </a:cubicBezTo>
                    <a:cubicBezTo>
                      <a:pt x="468470" y="276205"/>
                      <a:pt x="627248" y="476250"/>
                      <a:pt x="785634" y="676688"/>
                    </a:cubicBezTo>
                    <a:cubicBezTo>
                      <a:pt x="791136" y="683762"/>
                      <a:pt x="794673" y="694374"/>
                      <a:pt x="795066" y="703413"/>
                    </a:cubicBezTo>
                    <a:cubicBezTo>
                      <a:pt x="796245" y="738785"/>
                      <a:pt x="795066" y="774156"/>
                      <a:pt x="795852" y="809527"/>
                    </a:cubicBezTo>
                    <a:cubicBezTo>
                      <a:pt x="795852" y="815423"/>
                      <a:pt x="801354" y="823676"/>
                      <a:pt x="806856" y="826034"/>
                    </a:cubicBezTo>
                    <a:cubicBezTo>
                      <a:pt x="845765" y="844899"/>
                      <a:pt x="865023" y="880663"/>
                      <a:pt x="856377" y="920358"/>
                    </a:cubicBezTo>
                    <a:cubicBezTo>
                      <a:pt x="848516" y="957694"/>
                      <a:pt x="813538" y="985598"/>
                      <a:pt x="775415" y="984812"/>
                    </a:cubicBezTo>
                    <a:cubicBezTo>
                      <a:pt x="737293" y="984026"/>
                      <a:pt x="703100" y="956515"/>
                      <a:pt x="696026" y="920751"/>
                    </a:cubicBezTo>
                    <a:cubicBezTo>
                      <a:pt x="687773" y="878698"/>
                      <a:pt x="707031" y="842934"/>
                      <a:pt x="747118" y="825641"/>
                    </a:cubicBezTo>
                    <a:cubicBezTo>
                      <a:pt x="749476" y="824069"/>
                      <a:pt x="751834" y="823283"/>
                      <a:pt x="755764" y="821711"/>
                    </a:cubicBezTo>
                    <a:close/>
                    <a:moveTo>
                      <a:pt x="39690" y="80877"/>
                    </a:moveTo>
                    <a:cubicBezTo>
                      <a:pt x="39297" y="104458"/>
                      <a:pt x="57769" y="123715"/>
                      <a:pt x="81350" y="124108"/>
                    </a:cubicBezTo>
                    <a:cubicBezTo>
                      <a:pt x="104538" y="124501"/>
                      <a:pt x="123795" y="106030"/>
                      <a:pt x="124581" y="82056"/>
                    </a:cubicBezTo>
                    <a:cubicBezTo>
                      <a:pt x="124974" y="58475"/>
                      <a:pt x="106503" y="39217"/>
                      <a:pt x="82922" y="38824"/>
                    </a:cubicBezTo>
                    <a:cubicBezTo>
                      <a:pt x="59341" y="38431"/>
                      <a:pt x="40083" y="56903"/>
                      <a:pt x="39690" y="80877"/>
                    </a:cubicBezTo>
                    <a:close/>
                    <a:moveTo>
                      <a:pt x="734148" y="902672"/>
                    </a:moveTo>
                    <a:cubicBezTo>
                      <a:pt x="734542" y="926646"/>
                      <a:pt x="753013" y="944725"/>
                      <a:pt x="776987" y="944725"/>
                    </a:cubicBezTo>
                    <a:cubicBezTo>
                      <a:pt x="800568" y="944332"/>
                      <a:pt x="818647" y="925860"/>
                      <a:pt x="818254" y="901493"/>
                    </a:cubicBezTo>
                    <a:cubicBezTo>
                      <a:pt x="817861" y="877519"/>
                      <a:pt x="799782" y="859834"/>
                      <a:pt x="775415" y="859834"/>
                    </a:cubicBezTo>
                    <a:cubicBezTo>
                      <a:pt x="751441" y="859834"/>
                      <a:pt x="734148" y="878305"/>
                      <a:pt x="734148" y="902672"/>
                    </a:cubicBezTo>
                    <a:close/>
                  </a:path>
                </a:pathLst>
              </a:custGeom>
              <a:solidFill>
                <a:schemeClr val="accent2"/>
              </a:solidFill>
              <a:ln w="3926" cap="flat">
                <a:noFill/>
                <a:prstDash val="solid"/>
                <a:miter/>
              </a:ln>
            </p:spPr>
            <p:txBody>
              <a:bodyPr rtlCol="0" anchor="ctr"/>
              <a:lstStyle/>
              <a:p>
                <a:endParaRPr lang="en-US"/>
              </a:p>
            </p:txBody>
          </p:sp>
          <p:sp>
            <p:nvSpPr>
              <p:cNvPr id="22" name="Freeform: Shape 126">
                <a:extLst>
                  <a:ext uri="{FF2B5EF4-FFF2-40B4-BE49-F238E27FC236}">
                    <a16:creationId xmlns:a16="http://schemas.microsoft.com/office/drawing/2014/main" id="{C051A332-FB49-4BC8-B07F-C8F39792A7C1}"/>
                  </a:ext>
                </a:extLst>
              </p:cNvPr>
              <p:cNvSpPr/>
              <p:nvPr/>
            </p:nvSpPr>
            <p:spPr>
              <a:xfrm>
                <a:off x="5307768" y="1953037"/>
                <a:ext cx="1080399" cy="349944"/>
              </a:xfrm>
              <a:custGeom>
                <a:avLst/>
                <a:gdLst>
                  <a:gd name="connsiteX0" fmla="*/ 560440 w 1080399"/>
                  <a:gd name="connsiteY0" fmla="*/ 104338 h 349944"/>
                  <a:gd name="connsiteX1" fmla="*/ 560440 w 1080399"/>
                  <a:gd name="connsiteY1" fmla="*/ 238356 h 349944"/>
                  <a:gd name="connsiteX2" fmla="*/ 560440 w 1080399"/>
                  <a:gd name="connsiteY2" fmla="*/ 261937 h 349944"/>
                  <a:gd name="connsiteX3" fmla="*/ 532929 w 1080399"/>
                  <a:gd name="connsiteY3" fmla="*/ 288662 h 349944"/>
                  <a:gd name="connsiteX4" fmla="*/ 411094 w 1080399"/>
                  <a:gd name="connsiteY4" fmla="*/ 288662 h 349944"/>
                  <a:gd name="connsiteX5" fmla="*/ 177250 w 1080399"/>
                  <a:gd name="connsiteY5" fmla="*/ 288269 h 349944"/>
                  <a:gd name="connsiteX6" fmla="*/ 155634 w 1080399"/>
                  <a:gd name="connsiteY6" fmla="*/ 302024 h 349944"/>
                  <a:gd name="connsiteX7" fmla="*/ 61703 w 1080399"/>
                  <a:gd name="connsiteY7" fmla="*/ 347614 h 349944"/>
                  <a:gd name="connsiteX8" fmla="*/ 0 w 1080399"/>
                  <a:gd name="connsiteY8" fmla="*/ 267046 h 349944"/>
                  <a:gd name="connsiteX9" fmla="*/ 65241 w 1080399"/>
                  <a:gd name="connsiteY9" fmla="*/ 187264 h 349944"/>
                  <a:gd name="connsiteX10" fmla="*/ 156813 w 1080399"/>
                  <a:gd name="connsiteY10" fmla="*/ 235605 h 349944"/>
                  <a:gd name="connsiteX11" fmla="*/ 162315 w 1080399"/>
                  <a:gd name="connsiteY11" fmla="*/ 248181 h 349944"/>
                  <a:gd name="connsiteX12" fmla="*/ 519173 w 1080399"/>
                  <a:gd name="connsiteY12" fmla="*/ 248181 h 349944"/>
                  <a:gd name="connsiteX13" fmla="*/ 520353 w 1080399"/>
                  <a:gd name="connsiteY13" fmla="*/ 230496 h 349944"/>
                  <a:gd name="connsiteX14" fmla="*/ 520353 w 1080399"/>
                  <a:gd name="connsiteY14" fmla="*/ 94905 h 349944"/>
                  <a:gd name="connsiteX15" fmla="*/ 552187 w 1080399"/>
                  <a:gd name="connsiteY15" fmla="*/ 62678 h 349944"/>
                  <a:gd name="connsiteX16" fmla="*/ 898041 w 1080399"/>
                  <a:gd name="connsiteY16" fmla="*/ 63071 h 349944"/>
                  <a:gd name="connsiteX17" fmla="*/ 925552 w 1080399"/>
                  <a:gd name="connsiteY17" fmla="*/ 45778 h 349944"/>
                  <a:gd name="connsiteX18" fmla="*/ 1019089 w 1080399"/>
                  <a:gd name="connsiteY18" fmla="*/ 2546 h 349944"/>
                  <a:gd name="connsiteX19" fmla="*/ 1080400 w 1080399"/>
                  <a:gd name="connsiteY19" fmla="*/ 81543 h 349944"/>
                  <a:gd name="connsiteX20" fmla="*/ 1017910 w 1080399"/>
                  <a:gd name="connsiteY20" fmla="*/ 161718 h 349944"/>
                  <a:gd name="connsiteX21" fmla="*/ 925945 w 1080399"/>
                  <a:gd name="connsiteY21" fmla="*/ 118879 h 349944"/>
                  <a:gd name="connsiteX22" fmla="*/ 900006 w 1080399"/>
                  <a:gd name="connsiteY22" fmla="*/ 102372 h 349944"/>
                  <a:gd name="connsiteX23" fmla="*/ 581663 w 1080399"/>
                  <a:gd name="connsiteY23" fmla="*/ 102765 h 349944"/>
                  <a:gd name="connsiteX24" fmla="*/ 560440 w 1080399"/>
                  <a:gd name="connsiteY24" fmla="*/ 104338 h 349944"/>
                  <a:gd name="connsiteX25" fmla="*/ 123407 w 1080399"/>
                  <a:gd name="connsiteY25" fmla="*/ 269011 h 349944"/>
                  <a:gd name="connsiteX26" fmla="*/ 82140 w 1080399"/>
                  <a:gd name="connsiteY26" fmla="*/ 226172 h 349944"/>
                  <a:gd name="connsiteX27" fmla="*/ 39695 w 1080399"/>
                  <a:gd name="connsiteY27" fmla="*/ 267832 h 349944"/>
                  <a:gd name="connsiteX28" fmla="*/ 80961 w 1080399"/>
                  <a:gd name="connsiteY28" fmla="*/ 311064 h 349944"/>
                  <a:gd name="connsiteX29" fmla="*/ 123407 w 1080399"/>
                  <a:gd name="connsiteY29" fmla="*/ 269011 h 349944"/>
                  <a:gd name="connsiteX30" fmla="*/ 999046 w 1080399"/>
                  <a:gd name="connsiteY30" fmla="*/ 41062 h 349944"/>
                  <a:gd name="connsiteX31" fmla="*/ 956600 w 1080399"/>
                  <a:gd name="connsiteY31" fmla="*/ 82722 h 349944"/>
                  <a:gd name="connsiteX32" fmla="*/ 999046 w 1080399"/>
                  <a:gd name="connsiteY32" fmla="*/ 124381 h 349944"/>
                  <a:gd name="connsiteX33" fmla="*/ 1041491 w 1080399"/>
                  <a:gd name="connsiteY33" fmla="*/ 82722 h 349944"/>
                  <a:gd name="connsiteX34" fmla="*/ 999046 w 1080399"/>
                  <a:gd name="connsiteY34" fmla="*/ 41062 h 3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80399" h="349944">
                    <a:moveTo>
                      <a:pt x="560440" y="104338"/>
                    </a:moveTo>
                    <a:cubicBezTo>
                      <a:pt x="560440" y="149927"/>
                      <a:pt x="560440" y="193945"/>
                      <a:pt x="560440" y="238356"/>
                    </a:cubicBezTo>
                    <a:cubicBezTo>
                      <a:pt x="560440" y="246216"/>
                      <a:pt x="560833" y="254076"/>
                      <a:pt x="560440" y="261937"/>
                    </a:cubicBezTo>
                    <a:cubicBezTo>
                      <a:pt x="559654" y="282374"/>
                      <a:pt x="553759" y="288662"/>
                      <a:pt x="532929" y="288662"/>
                    </a:cubicBezTo>
                    <a:cubicBezTo>
                      <a:pt x="492448" y="289055"/>
                      <a:pt x="451575" y="288662"/>
                      <a:pt x="411094" y="288662"/>
                    </a:cubicBezTo>
                    <a:cubicBezTo>
                      <a:pt x="333277" y="288662"/>
                      <a:pt x="255067" y="288662"/>
                      <a:pt x="177250" y="288269"/>
                    </a:cubicBezTo>
                    <a:cubicBezTo>
                      <a:pt x="166246" y="288269"/>
                      <a:pt x="160350" y="291020"/>
                      <a:pt x="155634" y="302024"/>
                    </a:cubicBezTo>
                    <a:cubicBezTo>
                      <a:pt x="139127" y="338968"/>
                      <a:pt x="101398" y="356653"/>
                      <a:pt x="61703" y="347614"/>
                    </a:cubicBezTo>
                    <a:cubicBezTo>
                      <a:pt x="24760" y="339361"/>
                      <a:pt x="0" y="306347"/>
                      <a:pt x="0" y="267046"/>
                    </a:cubicBezTo>
                    <a:cubicBezTo>
                      <a:pt x="393" y="227744"/>
                      <a:pt x="26725" y="195124"/>
                      <a:pt x="65241" y="187264"/>
                    </a:cubicBezTo>
                    <a:cubicBezTo>
                      <a:pt x="102970" y="179796"/>
                      <a:pt x="140307" y="199447"/>
                      <a:pt x="156813" y="235605"/>
                    </a:cubicBezTo>
                    <a:cubicBezTo>
                      <a:pt x="158778" y="239928"/>
                      <a:pt x="160350" y="243858"/>
                      <a:pt x="162315" y="248181"/>
                    </a:cubicBezTo>
                    <a:cubicBezTo>
                      <a:pt x="281006" y="248181"/>
                      <a:pt x="399304" y="248181"/>
                      <a:pt x="519173" y="248181"/>
                    </a:cubicBezTo>
                    <a:cubicBezTo>
                      <a:pt x="519567" y="241893"/>
                      <a:pt x="520353" y="236391"/>
                      <a:pt x="520353" y="230496"/>
                    </a:cubicBezTo>
                    <a:cubicBezTo>
                      <a:pt x="520353" y="185299"/>
                      <a:pt x="520353" y="140102"/>
                      <a:pt x="520353" y="94905"/>
                    </a:cubicBezTo>
                    <a:cubicBezTo>
                      <a:pt x="520353" y="67001"/>
                      <a:pt x="524676" y="62678"/>
                      <a:pt x="552187" y="62678"/>
                    </a:cubicBezTo>
                    <a:cubicBezTo>
                      <a:pt x="667340" y="62678"/>
                      <a:pt x="782494" y="62285"/>
                      <a:pt x="898041" y="63071"/>
                    </a:cubicBezTo>
                    <a:cubicBezTo>
                      <a:pt x="912189" y="63071"/>
                      <a:pt x="919656" y="59927"/>
                      <a:pt x="925552" y="45778"/>
                    </a:cubicBezTo>
                    <a:cubicBezTo>
                      <a:pt x="940879" y="10407"/>
                      <a:pt x="980967" y="-6886"/>
                      <a:pt x="1019089" y="2546"/>
                    </a:cubicBezTo>
                    <a:cubicBezTo>
                      <a:pt x="1055247" y="11193"/>
                      <a:pt x="1080400" y="43813"/>
                      <a:pt x="1080400" y="81543"/>
                    </a:cubicBezTo>
                    <a:cubicBezTo>
                      <a:pt x="1080400" y="120058"/>
                      <a:pt x="1054461" y="153464"/>
                      <a:pt x="1017910" y="161718"/>
                    </a:cubicBezTo>
                    <a:cubicBezTo>
                      <a:pt x="979788" y="170364"/>
                      <a:pt x="941665" y="153464"/>
                      <a:pt x="925945" y="118879"/>
                    </a:cubicBezTo>
                    <a:cubicBezTo>
                      <a:pt x="920049" y="105910"/>
                      <a:pt x="913368" y="102372"/>
                      <a:pt x="900006" y="102372"/>
                    </a:cubicBezTo>
                    <a:cubicBezTo>
                      <a:pt x="793891" y="102765"/>
                      <a:pt x="687777" y="102765"/>
                      <a:pt x="581663" y="102765"/>
                    </a:cubicBezTo>
                    <a:cubicBezTo>
                      <a:pt x="575375" y="103158"/>
                      <a:pt x="569086" y="103944"/>
                      <a:pt x="560440" y="104338"/>
                    </a:cubicBezTo>
                    <a:close/>
                    <a:moveTo>
                      <a:pt x="123407" y="269011"/>
                    </a:moveTo>
                    <a:cubicBezTo>
                      <a:pt x="123800" y="244644"/>
                      <a:pt x="106507" y="226565"/>
                      <a:pt x="82140" y="226172"/>
                    </a:cubicBezTo>
                    <a:cubicBezTo>
                      <a:pt x="58166" y="225779"/>
                      <a:pt x="39695" y="243465"/>
                      <a:pt x="39695" y="267832"/>
                    </a:cubicBezTo>
                    <a:cubicBezTo>
                      <a:pt x="39302" y="291806"/>
                      <a:pt x="57380" y="310671"/>
                      <a:pt x="80961" y="311064"/>
                    </a:cubicBezTo>
                    <a:cubicBezTo>
                      <a:pt x="104542" y="311457"/>
                      <a:pt x="123014" y="293378"/>
                      <a:pt x="123407" y="269011"/>
                    </a:cubicBezTo>
                    <a:close/>
                    <a:moveTo>
                      <a:pt x="999046" y="41062"/>
                    </a:moveTo>
                    <a:cubicBezTo>
                      <a:pt x="974679" y="41062"/>
                      <a:pt x="956207" y="59141"/>
                      <a:pt x="956600" y="82722"/>
                    </a:cubicBezTo>
                    <a:cubicBezTo>
                      <a:pt x="956600" y="106303"/>
                      <a:pt x="975071" y="124381"/>
                      <a:pt x="999046" y="124381"/>
                    </a:cubicBezTo>
                    <a:cubicBezTo>
                      <a:pt x="1023413" y="124381"/>
                      <a:pt x="1041491" y="106303"/>
                      <a:pt x="1041491" y="82722"/>
                    </a:cubicBezTo>
                    <a:cubicBezTo>
                      <a:pt x="1041491" y="58748"/>
                      <a:pt x="1023413" y="41062"/>
                      <a:pt x="999046" y="41062"/>
                    </a:cubicBezTo>
                    <a:close/>
                  </a:path>
                </a:pathLst>
              </a:custGeom>
              <a:solidFill>
                <a:schemeClr val="accent2"/>
              </a:solidFill>
              <a:ln w="3926" cap="flat">
                <a:noFill/>
                <a:prstDash val="solid"/>
                <a:miter/>
              </a:ln>
            </p:spPr>
            <p:txBody>
              <a:bodyPr rtlCol="0" anchor="ctr"/>
              <a:lstStyle/>
              <a:p>
                <a:endParaRPr lang="en-US"/>
              </a:p>
            </p:txBody>
          </p:sp>
          <p:sp>
            <p:nvSpPr>
              <p:cNvPr id="23" name="Freeform: Shape 127">
                <a:extLst>
                  <a:ext uri="{FF2B5EF4-FFF2-40B4-BE49-F238E27FC236}">
                    <a16:creationId xmlns:a16="http://schemas.microsoft.com/office/drawing/2014/main" id="{E6C2FF0F-7BC1-4FA9-827F-350AB35FF954}"/>
                  </a:ext>
                </a:extLst>
              </p:cNvPr>
              <p:cNvSpPr/>
              <p:nvPr/>
            </p:nvSpPr>
            <p:spPr>
              <a:xfrm>
                <a:off x="4931648" y="3662702"/>
                <a:ext cx="1045832" cy="357009"/>
              </a:xfrm>
              <a:custGeom>
                <a:avLst/>
                <a:gdLst>
                  <a:gd name="connsiteX0" fmla="*/ 945207 w 1045832"/>
                  <a:gd name="connsiteY0" fmla="*/ 251671 h 357009"/>
                  <a:gd name="connsiteX1" fmla="*/ 944421 w 1045832"/>
                  <a:gd name="connsiteY1" fmla="*/ 171103 h 357009"/>
                  <a:gd name="connsiteX2" fmla="*/ 928700 w 1045832"/>
                  <a:gd name="connsiteY2" fmla="*/ 155775 h 357009"/>
                  <a:gd name="connsiteX3" fmla="*/ 882717 w 1045832"/>
                  <a:gd name="connsiteY3" fmla="*/ 70098 h 357009"/>
                  <a:gd name="connsiteX4" fmla="*/ 944421 w 1045832"/>
                  <a:gd name="connsiteY4" fmla="*/ 2106 h 357009"/>
                  <a:gd name="connsiteX5" fmla="*/ 1034028 w 1045832"/>
                  <a:gd name="connsiteY5" fmla="*/ 39050 h 357009"/>
                  <a:gd name="connsiteX6" fmla="*/ 984115 w 1045832"/>
                  <a:gd name="connsiteY6" fmla="*/ 162063 h 357009"/>
                  <a:gd name="connsiteX7" fmla="*/ 984115 w 1045832"/>
                  <a:gd name="connsiteY7" fmla="*/ 259138 h 357009"/>
                  <a:gd name="connsiteX8" fmla="*/ 951102 w 1045832"/>
                  <a:gd name="connsiteY8" fmla="*/ 292545 h 357009"/>
                  <a:gd name="connsiteX9" fmla="*/ 182757 w 1045832"/>
                  <a:gd name="connsiteY9" fmla="*/ 294117 h 357009"/>
                  <a:gd name="connsiteX10" fmla="*/ 154853 w 1045832"/>
                  <a:gd name="connsiteY10" fmla="*/ 310623 h 357009"/>
                  <a:gd name="connsiteX11" fmla="*/ 61708 w 1045832"/>
                  <a:gd name="connsiteY11" fmla="*/ 354641 h 357009"/>
                  <a:gd name="connsiteX12" fmla="*/ 4 w 1045832"/>
                  <a:gd name="connsiteY12" fmla="*/ 275645 h 357009"/>
                  <a:gd name="connsiteX13" fmla="*/ 62494 w 1045832"/>
                  <a:gd name="connsiteY13" fmla="*/ 195077 h 357009"/>
                  <a:gd name="connsiteX14" fmla="*/ 155638 w 1045832"/>
                  <a:gd name="connsiteY14" fmla="*/ 239880 h 357009"/>
                  <a:gd name="connsiteX15" fmla="*/ 176468 w 1045832"/>
                  <a:gd name="connsiteY15" fmla="*/ 254815 h 357009"/>
                  <a:gd name="connsiteX16" fmla="*/ 929093 w 1045832"/>
                  <a:gd name="connsiteY16" fmla="*/ 252850 h 357009"/>
                  <a:gd name="connsiteX17" fmla="*/ 945207 w 1045832"/>
                  <a:gd name="connsiteY17" fmla="*/ 251671 h 357009"/>
                  <a:gd name="connsiteX18" fmla="*/ 1006124 w 1045832"/>
                  <a:gd name="connsiteY18" fmla="*/ 80709 h 357009"/>
                  <a:gd name="connsiteX19" fmla="*/ 963286 w 1045832"/>
                  <a:gd name="connsiteY19" fmla="*/ 39050 h 357009"/>
                  <a:gd name="connsiteX20" fmla="*/ 922019 w 1045832"/>
                  <a:gd name="connsiteY20" fmla="*/ 82281 h 357009"/>
                  <a:gd name="connsiteX21" fmla="*/ 964857 w 1045832"/>
                  <a:gd name="connsiteY21" fmla="*/ 123941 h 357009"/>
                  <a:gd name="connsiteX22" fmla="*/ 1006124 w 1045832"/>
                  <a:gd name="connsiteY22" fmla="*/ 80709 h 357009"/>
                  <a:gd name="connsiteX23" fmla="*/ 82145 w 1045832"/>
                  <a:gd name="connsiteY23" fmla="*/ 316911 h 357009"/>
                  <a:gd name="connsiteX24" fmla="*/ 124590 w 1045832"/>
                  <a:gd name="connsiteY24" fmla="*/ 275252 h 357009"/>
                  <a:gd name="connsiteX25" fmla="*/ 82538 w 1045832"/>
                  <a:gd name="connsiteY25" fmla="*/ 233199 h 357009"/>
                  <a:gd name="connsiteX26" fmla="*/ 40092 w 1045832"/>
                  <a:gd name="connsiteY26" fmla="*/ 274859 h 357009"/>
                  <a:gd name="connsiteX27" fmla="*/ 82145 w 1045832"/>
                  <a:gd name="connsiteY27" fmla="*/ 316911 h 35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45832" h="357009">
                    <a:moveTo>
                      <a:pt x="945207" y="251671"/>
                    </a:moveTo>
                    <a:cubicBezTo>
                      <a:pt x="945207" y="223374"/>
                      <a:pt x="945993" y="197042"/>
                      <a:pt x="944421" y="171103"/>
                    </a:cubicBezTo>
                    <a:cubicBezTo>
                      <a:pt x="944028" y="165600"/>
                      <a:pt x="935381" y="158919"/>
                      <a:pt x="928700" y="155775"/>
                    </a:cubicBezTo>
                    <a:cubicBezTo>
                      <a:pt x="896080" y="139269"/>
                      <a:pt x="878787" y="107827"/>
                      <a:pt x="882717" y="70098"/>
                    </a:cubicBezTo>
                    <a:cubicBezTo>
                      <a:pt x="886254" y="37477"/>
                      <a:pt x="912194" y="8787"/>
                      <a:pt x="944421" y="2106"/>
                    </a:cubicBezTo>
                    <a:cubicBezTo>
                      <a:pt x="980971" y="-5754"/>
                      <a:pt x="1016343" y="8787"/>
                      <a:pt x="1034028" y="39050"/>
                    </a:cubicBezTo>
                    <a:cubicBezTo>
                      <a:pt x="1061146" y="85032"/>
                      <a:pt x="1040316" y="138089"/>
                      <a:pt x="984115" y="162063"/>
                    </a:cubicBezTo>
                    <a:cubicBezTo>
                      <a:pt x="984115" y="193898"/>
                      <a:pt x="984115" y="226518"/>
                      <a:pt x="984115" y="259138"/>
                    </a:cubicBezTo>
                    <a:cubicBezTo>
                      <a:pt x="984115" y="287042"/>
                      <a:pt x="978613" y="292545"/>
                      <a:pt x="951102" y="292545"/>
                    </a:cubicBezTo>
                    <a:cubicBezTo>
                      <a:pt x="694856" y="293330"/>
                      <a:pt x="439003" y="294117"/>
                      <a:pt x="182757" y="294117"/>
                    </a:cubicBezTo>
                    <a:cubicBezTo>
                      <a:pt x="169001" y="294117"/>
                      <a:pt x="161141" y="296082"/>
                      <a:pt x="154853" y="310623"/>
                    </a:cubicBezTo>
                    <a:cubicBezTo>
                      <a:pt x="139525" y="346388"/>
                      <a:pt x="99830" y="363680"/>
                      <a:pt x="61708" y="354641"/>
                    </a:cubicBezTo>
                    <a:cubicBezTo>
                      <a:pt x="25943" y="345995"/>
                      <a:pt x="4" y="312981"/>
                      <a:pt x="4" y="275645"/>
                    </a:cubicBezTo>
                    <a:cubicBezTo>
                      <a:pt x="-389" y="237522"/>
                      <a:pt x="26336" y="203330"/>
                      <a:pt x="62494" y="195077"/>
                    </a:cubicBezTo>
                    <a:cubicBezTo>
                      <a:pt x="101402" y="186430"/>
                      <a:pt x="139525" y="204116"/>
                      <a:pt x="155638" y="239880"/>
                    </a:cubicBezTo>
                    <a:cubicBezTo>
                      <a:pt x="160355" y="249706"/>
                      <a:pt x="164285" y="254815"/>
                      <a:pt x="176468" y="254815"/>
                    </a:cubicBezTo>
                    <a:cubicBezTo>
                      <a:pt x="427212" y="254029"/>
                      <a:pt x="678349" y="253636"/>
                      <a:pt x="929093" y="252850"/>
                    </a:cubicBezTo>
                    <a:cubicBezTo>
                      <a:pt x="934202" y="252850"/>
                      <a:pt x="938525" y="252457"/>
                      <a:pt x="945207" y="251671"/>
                    </a:cubicBezTo>
                    <a:close/>
                    <a:moveTo>
                      <a:pt x="1006124" y="80709"/>
                    </a:moveTo>
                    <a:cubicBezTo>
                      <a:pt x="1005731" y="56735"/>
                      <a:pt x="987652" y="38656"/>
                      <a:pt x="963286" y="39050"/>
                    </a:cubicBezTo>
                    <a:cubicBezTo>
                      <a:pt x="939311" y="39443"/>
                      <a:pt x="921626" y="57914"/>
                      <a:pt x="922019" y="82281"/>
                    </a:cubicBezTo>
                    <a:cubicBezTo>
                      <a:pt x="922412" y="105862"/>
                      <a:pt x="941277" y="124334"/>
                      <a:pt x="964857" y="123941"/>
                    </a:cubicBezTo>
                    <a:cubicBezTo>
                      <a:pt x="988832" y="123548"/>
                      <a:pt x="1006517" y="105076"/>
                      <a:pt x="1006124" y="80709"/>
                    </a:cubicBezTo>
                    <a:close/>
                    <a:moveTo>
                      <a:pt x="82145" y="316911"/>
                    </a:moveTo>
                    <a:cubicBezTo>
                      <a:pt x="106512" y="316911"/>
                      <a:pt x="124197" y="299619"/>
                      <a:pt x="124590" y="275252"/>
                    </a:cubicBezTo>
                    <a:cubicBezTo>
                      <a:pt x="124983" y="250885"/>
                      <a:pt x="107298" y="233592"/>
                      <a:pt x="82538" y="233199"/>
                    </a:cubicBezTo>
                    <a:cubicBezTo>
                      <a:pt x="57778" y="233199"/>
                      <a:pt x="40485" y="250099"/>
                      <a:pt x="40092" y="274859"/>
                    </a:cubicBezTo>
                    <a:cubicBezTo>
                      <a:pt x="40092" y="299226"/>
                      <a:pt x="57778" y="316911"/>
                      <a:pt x="82145" y="316911"/>
                    </a:cubicBezTo>
                    <a:close/>
                  </a:path>
                </a:pathLst>
              </a:custGeom>
              <a:solidFill>
                <a:schemeClr val="accent2"/>
              </a:solidFill>
              <a:ln w="3926" cap="flat">
                <a:noFill/>
                <a:prstDash val="solid"/>
                <a:miter/>
              </a:ln>
            </p:spPr>
            <p:txBody>
              <a:bodyPr rtlCol="0" anchor="ctr"/>
              <a:lstStyle/>
              <a:p>
                <a:endParaRPr lang="en-US"/>
              </a:p>
            </p:txBody>
          </p:sp>
          <p:sp>
            <p:nvSpPr>
              <p:cNvPr id="24" name="Freeform: Shape 128">
                <a:extLst>
                  <a:ext uri="{FF2B5EF4-FFF2-40B4-BE49-F238E27FC236}">
                    <a16:creationId xmlns:a16="http://schemas.microsoft.com/office/drawing/2014/main" id="{25468A24-0AA0-4EE0-BE2D-71BA7399088B}"/>
                  </a:ext>
                </a:extLst>
              </p:cNvPr>
              <p:cNvSpPr/>
              <p:nvPr/>
            </p:nvSpPr>
            <p:spPr>
              <a:xfrm>
                <a:off x="4676188" y="2335444"/>
                <a:ext cx="449614" cy="606981"/>
              </a:xfrm>
              <a:custGeom>
                <a:avLst/>
                <a:gdLst>
                  <a:gd name="connsiteX0" fmla="*/ 408740 w 449614"/>
                  <a:gd name="connsiteY0" fmla="*/ 504818 h 606981"/>
                  <a:gd name="connsiteX1" fmla="*/ 408740 w 449614"/>
                  <a:gd name="connsiteY1" fmla="*/ 102763 h 606981"/>
                  <a:gd name="connsiteX2" fmla="*/ 244853 w 449614"/>
                  <a:gd name="connsiteY2" fmla="*/ 103549 h 606981"/>
                  <a:gd name="connsiteX3" fmla="*/ 230704 w 449614"/>
                  <a:gd name="connsiteY3" fmla="*/ 118090 h 606981"/>
                  <a:gd name="connsiteX4" fmla="*/ 152494 w 449614"/>
                  <a:gd name="connsiteY4" fmla="*/ 163680 h 606981"/>
                  <a:gd name="connsiteX5" fmla="*/ 80572 w 449614"/>
                  <a:gd name="connsiteY5" fmla="*/ 111802 h 606981"/>
                  <a:gd name="connsiteX6" fmla="*/ 99437 w 449614"/>
                  <a:gd name="connsiteY6" fmla="*/ 23373 h 606981"/>
                  <a:gd name="connsiteX7" fmla="*/ 230704 w 449614"/>
                  <a:gd name="connsiteY7" fmla="*/ 48133 h 606981"/>
                  <a:gd name="connsiteX8" fmla="*/ 255464 w 449614"/>
                  <a:gd name="connsiteY8" fmla="*/ 63461 h 606981"/>
                  <a:gd name="connsiteX9" fmla="*/ 420531 w 449614"/>
                  <a:gd name="connsiteY9" fmla="*/ 63068 h 606981"/>
                  <a:gd name="connsiteX10" fmla="*/ 449614 w 449614"/>
                  <a:gd name="connsiteY10" fmla="*/ 91758 h 606981"/>
                  <a:gd name="connsiteX11" fmla="*/ 449614 w 449614"/>
                  <a:gd name="connsiteY11" fmla="*/ 515822 h 606981"/>
                  <a:gd name="connsiteX12" fmla="*/ 420138 w 449614"/>
                  <a:gd name="connsiteY12" fmla="*/ 544512 h 606981"/>
                  <a:gd name="connsiteX13" fmla="*/ 178433 w 449614"/>
                  <a:gd name="connsiteY13" fmla="*/ 544512 h 606981"/>
                  <a:gd name="connsiteX14" fmla="*/ 156424 w 449614"/>
                  <a:gd name="connsiteY14" fmla="*/ 558268 h 606981"/>
                  <a:gd name="connsiteX15" fmla="*/ 64459 w 449614"/>
                  <a:gd name="connsiteY15" fmla="*/ 605037 h 606981"/>
                  <a:gd name="connsiteX16" fmla="*/ 4 w 449614"/>
                  <a:gd name="connsiteY16" fmla="*/ 524075 h 606981"/>
                  <a:gd name="connsiteX17" fmla="*/ 61708 w 449614"/>
                  <a:gd name="connsiteY17" fmla="*/ 445079 h 606981"/>
                  <a:gd name="connsiteX18" fmla="*/ 157603 w 449614"/>
                  <a:gd name="connsiteY18" fmla="*/ 491455 h 606981"/>
                  <a:gd name="connsiteX19" fmla="*/ 171359 w 449614"/>
                  <a:gd name="connsiteY19" fmla="*/ 504031 h 606981"/>
                  <a:gd name="connsiteX20" fmla="*/ 408740 w 449614"/>
                  <a:gd name="connsiteY20" fmla="*/ 504818 h 606981"/>
                  <a:gd name="connsiteX21" fmla="*/ 82931 w 449614"/>
                  <a:gd name="connsiteY21" fmla="*/ 482809 h 606981"/>
                  <a:gd name="connsiteX22" fmla="*/ 40485 w 449614"/>
                  <a:gd name="connsiteY22" fmla="*/ 524468 h 606981"/>
                  <a:gd name="connsiteX23" fmla="*/ 82537 w 449614"/>
                  <a:gd name="connsiteY23" fmla="*/ 566914 h 606981"/>
                  <a:gd name="connsiteX24" fmla="*/ 124983 w 449614"/>
                  <a:gd name="connsiteY24" fmla="*/ 525254 h 606981"/>
                  <a:gd name="connsiteX25" fmla="*/ 82931 w 449614"/>
                  <a:gd name="connsiteY25" fmla="*/ 482809 h 606981"/>
                  <a:gd name="connsiteX26" fmla="*/ 156424 w 449614"/>
                  <a:gd name="connsiteY26" fmla="*/ 39880 h 606981"/>
                  <a:gd name="connsiteX27" fmla="*/ 115158 w 449614"/>
                  <a:gd name="connsiteY27" fmla="*/ 82719 h 606981"/>
                  <a:gd name="connsiteX28" fmla="*/ 157997 w 449614"/>
                  <a:gd name="connsiteY28" fmla="*/ 123985 h 606981"/>
                  <a:gd name="connsiteX29" fmla="*/ 199656 w 449614"/>
                  <a:gd name="connsiteY29" fmla="*/ 81147 h 606981"/>
                  <a:gd name="connsiteX30" fmla="*/ 156424 w 449614"/>
                  <a:gd name="connsiteY30" fmla="*/ 39880 h 60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9614" h="606981">
                    <a:moveTo>
                      <a:pt x="408740" y="504818"/>
                    </a:moveTo>
                    <a:cubicBezTo>
                      <a:pt x="408740" y="369620"/>
                      <a:pt x="408740" y="236781"/>
                      <a:pt x="408740" y="102763"/>
                    </a:cubicBezTo>
                    <a:cubicBezTo>
                      <a:pt x="353325" y="102763"/>
                      <a:pt x="299089" y="102370"/>
                      <a:pt x="244853" y="103549"/>
                    </a:cubicBezTo>
                    <a:cubicBezTo>
                      <a:pt x="240137" y="103549"/>
                      <a:pt x="233848" y="112195"/>
                      <a:pt x="230704" y="118090"/>
                    </a:cubicBezTo>
                    <a:cubicBezTo>
                      <a:pt x="215377" y="147959"/>
                      <a:pt x="185901" y="166038"/>
                      <a:pt x="152494" y="163680"/>
                    </a:cubicBezTo>
                    <a:cubicBezTo>
                      <a:pt x="117909" y="161322"/>
                      <a:pt x="92756" y="144422"/>
                      <a:pt x="80572" y="111802"/>
                    </a:cubicBezTo>
                    <a:cubicBezTo>
                      <a:pt x="68389" y="78789"/>
                      <a:pt x="74284" y="48133"/>
                      <a:pt x="99437" y="23373"/>
                    </a:cubicBezTo>
                    <a:cubicBezTo>
                      <a:pt x="139525" y="-16321"/>
                      <a:pt x="207910" y="-3745"/>
                      <a:pt x="230704" y="48133"/>
                    </a:cubicBezTo>
                    <a:cubicBezTo>
                      <a:pt x="236207" y="60710"/>
                      <a:pt x="242888" y="63461"/>
                      <a:pt x="255464" y="63461"/>
                    </a:cubicBezTo>
                    <a:cubicBezTo>
                      <a:pt x="310487" y="62675"/>
                      <a:pt x="365509" y="63068"/>
                      <a:pt x="420531" y="63068"/>
                    </a:cubicBezTo>
                    <a:cubicBezTo>
                      <a:pt x="443719" y="63068"/>
                      <a:pt x="449614" y="68570"/>
                      <a:pt x="449614" y="91758"/>
                    </a:cubicBezTo>
                    <a:cubicBezTo>
                      <a:pt x="449614" y="233244"/>
                      <a:pt x="449614" y="374729"/>
                      <a:pt x="449614" y="515822"/>
                    </a:cubicBezTo>
                    <a:cubicBezTo>
                      <a:pt x="449614" y="539010"/>
                      <a:pt x="443719" y="544512"/>
                      <a:pt x="420138" y="544512"/>
                    </a:cubicBezTo>
                    <a:cubicBezTo>
                      <a:pt x="339570" y="544512"/>
                      <a:pt x="259002" y="544905"/>
                      <a:pt x="178433" y="544512"/>
                    </a:cubicBezTo>
                    <a:cubicBezTo>
                      <a:pt x="167429" y="544512"/>
                      <a:pt x="161534" y="547263"/>
                      <a:pt x="156424" y="558268"/>
                    </a:cubicBezTo>
                    <a:cubicBezTo>
                      <a:pt x="140311" y="594818"/>
                      <a:pt x="102974" y="613290"/>
                      <a:pt x="64459" y="605037"/>
                    </a:cubicBezTo>
                    <a:cubicBezTo>
                      <a:pt x="26729" y="597176"/>
                      <a:pt x="-389" y="562984"/>
                      <a:pt x="4" y="524075"/>
                    </a:cubicBezTo>
                    <a:cubicBezTo>
                      <a:pt x="4" y="486739"/>
                      <a:pt x="26336" y="452939"/>
                      <a:pt x="61708" y="445079"/>
                    </a:cubicBezTo>
                    <a:cubicBezTo>
                      <a:pt x="102581" y="435647"/>
                      <a:pt x="139918" y="454118"/>
                      <a:pt x="157603" y="491455"/>
                    </a:cubicBezTo>
                    <a:cubicBezTo>
                      <a:pt x="159962" y="496564"/>
                      <a:pt x="166643" y="504031"/>
                      <a:pt x="171359" y="504031"/>
                    </a:cubicBezTo>
                    <a:cubicBezTo>
                      <a:pt x="249962" y="505210"/>
                      <a:pt x="328565" y="504818"/>
                      <a:pt x="408740" y="504818"/>
                    </a:cubicBezTo>
                    <a:close/>
                    <a:moveTo>
                      <a:pt x="82931" y="482809"/>
                    </a:moveTo>
                    <a:cubicBezTo>
                      <a:pt x="58564" y="482809"/>
                      <a:pt x="40485" y="500101"/>
                      <a:pt x="40485" y="524468"/>
                    </a:cubicBezTo>
                    <a:cubicBezTo>
                      <a:pt x="40485" y="548835"/>
                      <a:pt x="58171" y="566914"/>
                      <a:pt x="82537" y="566914"/>
                    </a:cubicBezTo>
                    <a:cubicBezTo>
                      <a:pt x="106511" y="566914"/>
                      <a:pt x="124983" y="548835"/>
                      <a:pt x="124983" y="525254"/>
                    </a:cubicBezTo>
                    <a:cubicBezTo>
                      <a:pt x="124983" y="501280"/>
                      <a:pt x="107298" y="483202"/>
                      <a:pt x="82931" y="482809"/>
                    </a:cubicBezTo>
                    <a:close/>
                    <a:moveTo>
                      <a:pt x="156424" y="39880"/>
                    </a:moveTo>
                    <a:cubicBezTo>
                      <a:pt x="132057" y="40273"/>
                      <a:pt x="114765" y="58352"/>
                      <a:pt x="115158" y="82719"/>
                    </a:cubicBezTo>
                    <a:cubicBezTo>
                      <a:pt x="115551" y="107086"/>
                      <a:pt x="133630" y="124378"/>
                      <a:pt x="157997" y="123985"/>
                    </a:cubicBezTo>
                    <a:cubicBezTo>
                      <a:pt x="181970" y="123592"/>
                      <a:pt x="200049" y="105514"/>
                      <a:pt x="199656" y="81147"/>
                    </a:cubicBezTo>
                    <a:cubicBezTo>
                      <a:pt x="198870" y="57566"/>
                      <a:pt x="180398" y="39880"/>
                      <a:pt x="156424" y="39880"/>
                    </a:cubicBezTo>
                    <a:close/>
                  </a:path>
                </a:pathLst>
              </a:custGeom>
              <a:solidFill>
                <a:schemeClr val="accent2"/>
              </a:solidFill>
              <a:ln w="3926" cap="flat">
                <a:noFill/>
                <a:prstDash val="solid"/>
                <a:miter/>
              </a:ln>
            </p:spPr>
            <p:txBody>
              <a:bodyPr rtlCol="0" anchor="ctr"/>
              <a:lstStyle/>
              <a:p>
                <a:endParaRPr lang="en-US"/>
              </a:p>
            </p:txBody>
          </p:sp>
          <p:sp>
            <p:nvSpPr>
              <p:cNvPr id="25" name="Freeform: Shape 129">
                <a:extLst>
                  <a:ext uri="{FF2B5EF4-FFF2-40B4-BE49-F238E27FC236}">
                    <a16:creationId xmlns:a16="http://schemas.microsoft.com/office/drawing/2014/main" id="{73FCCFB7-78D4-4B44-8EEC-97F70D32FFF2}"/>
                  </a:ext>
                </a:extLst>
              </p:cNvPr>
              <p:cNvSpPr/>
              <p:nvPr/>
            </p:nvSpPr>
            <p:spPr>
              <a:xfrm>
                <a:off x="5279074" y="1700703"/>
                <a:ext cx="1080631" cy="353922"/>
              </a:xfrm>
              <a:custGeom>
                <a:avLst/>
                <a:gdLst>
                  <a:gd name="connsiteX0" fmla="*/ 917696 w 1080631"/>
                  <a:gd name="connsiteY0" fmla="*/ 62303 h 353922"/>
                  <a:gd name="connsiteX1" fmla="*/ 1025775 w 1080631"/>
                  <a:gd name="connsiteY1" fmla="*/ 4923 h 353922"/>
                  <a:gd name="connsiteX2" fmla="*/ 1080404 w 1080631"/>
                  <a:gd name="connsiteY2" fmla="*/ 86670 h 353922"/>
                  <a:gd name="connsiteX3" fmla="*/ 1015163 w 1080631"/>
                  <a:gd name="connsiteY3" fmla="*/ 162915 h 353922"/>
                  <a:gd name="connsiteX4" fmla="*/ 925556 w 1080631"/>
                  <a:gd name="connsiteY4" fmla="*/ 118111 h 353922"/>
                  <a:gd name="connsiteX5" fmla="*/ 899617 w 1080631"/>
                  <a:gd name="connsiteY5" fmla="*/ 101605 h 353922"/>
                  <a:gd name="connsiteX6" fmla="*/ 675598 w 1080631"/>
                  <a:gd name="connsiteY6" fmla="*/ 102391 h 353922"/>
                  <a:gd name="connsiteX7" fmla="*/ 638655 w 1080631"/>
                  <a:gd name="connsiteY7" fmla="*/ 111430 h 353922"/>
                  <a:gd name="connsiteX8" fmla="*/ 315203 w 1080631"/>
                  <a:gd name="connsiteY8" fmla="*/ 279641 h 353922"/>
                  <a:gd name="connsiteX9" fmla="*/ 268827 w 1080631"/>
                  <a:gd name="connsiteY9" fmla="*/ 290645 h 353922"/>
                  <a:gd name="connsiteX10" fmla="*/ 176468 w 1080631"/>
                  <a:gd name="connsiteY10" fmla="*/ 291038 h 353922"/>
                  <a:gd name="connsiteX11" fmla="*/ 156424 w 1080631"/>
                  <a:gd name="connsiteY11" fmla="*/ 304401 h 353922"/>
                  <a:gd name="connsiteX12" fmla="*/ 63280 w 1080631"/>
                  <a:gd name="connsiteY12" fmla="*/ 351956 h 353922"/>
                  <a:gd name="connsiteX13" fmla="*/ 4 w 1080631"/>
                  <a:gd name="connsiteY13" fmla="*/ 272567 h 353922"/>
                  <a:gd name="connsiteX14" fmla="*/ 62494 w 1080631"/>
                  <a:gd name="connsiteY14" fmla="*/ 192391 h 353922"/>
                  <a:gd name="connsiteX15" fmla="*/ 156424 w 1080631"/>
                  <a:gd name="connsiteY15" fmla="*/ 238767 h 353922"/>
                  <a:gd name="connsiteX16" fmla="*/ 176468 w 1080631"/>
                  <a:gd name="connsiteY16" fmla="*/ 252130 h 353922"/>
                  <a:gd name="connsiteX17" fmla="*/ 272757 w 1080631"/>
                  <a:gd name="connsiteY17" fmla="*/ 251344 h 353922"/>
                  <a:gd name="connsiteX18" fmla="*/ 298696 w 1080631"/>
                  <a:gd name="connsiteY18" fmla="*/ 243876 h 353922"/>
                  <a:gd name="connsiteX19" fmla="*/ 629222 w 1080631"/>
                  <a:gd name="connsiteY19" fmla="*/ 71736 h 353922"/>
                  <a:gd name="connsiteX20" fmla="*/ 666166 w 1080631"/>
                  <a:gd name="connsiteY20" fmla="*/ 62696 h 353922"/>
                  <a:gd name="connsiteX21" fmla="*/ 917696 w 1080631"/>
                  <a:gd name="connsiteY21" fmla="*/ 62303 h 353922"/>
                  <a:gd name="connsiteX22" fmla="*/ 1040316 w 1080631"/>
                  <a:gd name="connsiteY22" fmla="*/ 81168 h 353922"/>
                  <a:gd name="connsiteX23" fmla="*/ 997085 w 1080631"/>
                  <a:gd name="connsiteY23" fmla="*/ 39901 h 353922"/>
                  <a:gd name="connsiteX24" fmla="*/ 955818 w 1080631"/>
                  <a:gd name="connsiteY24" fmla="*/ 83526 h 353922"/>
                  <a:gd name="connsiteX25" fmla="*/ 999050 w 1080631"/>
                  <a:gd name="connsiteY25" fmla="*/ 124793 h 353922"/>
                  <a:gd name="connsiteX26" fmla="*/ 1040316 w 1080631"/>
                  <a:gd name="connsiteY26" fmla="*/ 81168 h 353922"/>
                  <a:gd name="connsiteX27" fmla="*/ 123018 w 1080631"/>
                  <a:gd name="connsiteY27" fmla="*/ 272174 h 353922"/>
                  <a:gd name="connsiteX28" fmla="*/ 80965 w 1080631"/>
                  <a:gd name="connsiteY28" fmla="*/ 230514 h 353922"/>
                  <a:gd name="connsiteX29" fmla="*/ 38913 w 1080631"/>
                  <a:gd name="connsiteY29" fmla="*/ 272174 h 353922"/>
                  <a:gd name="connsiteX30" fmla="*/ 80965 w 1080631"/>
                  <a:gd name="connsiteY30" fmla="*/ 314226 h 353922"/>
                  <a:gd name="connsiteX31" fmla="*/ 123018 w 1080631"/>
                  <a:gd name="connsiteY31" fmla="*/ 272174 h 3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0631" h="353922">
                    <a:moveTo>
                      <a:pt x="917696" y="62303"/>
                    </a:moveTo>
                    <a:cubicBezTo>
                      <a:pt x="939704" y="10425"/>
                      <a:pt x="980185" y="-10405"/>
                      <a:pt x="1025775" y="4923"/>
                    </a:cubicBezTo>
                    <a:cubicBezTo>
                      <a:pt x="1060753" y="16713"/>
                      <a:pt x="1083155" y="50513"/>
                      <a:pt x="1080404" y="86670"/>
                    </a:cubicBezTo>
                    <a:cubicBezTo>
                      <a:pt x="1077653" y="125579"/>
                      <a:pt x="1052107" y="155055"/>
                      <a:pt x="1015163" y="162915"/>
                    </a:cubicBezTo>
                    <a:cubicBezTo>
                      <a:pt x="979399" y="170382"/>
                      <a:pt x="940098" y="152304"/>
                      <a:pt x="925556" y="118111"/>
                    </a:cubicBezTo>
                    <a:cubicBezTo>
                      <a:pt x="919661" y="104356"/>
                      <a:pt x="912586" y="101605"/>
                      <a:pt x="899617" y="101605"/>
                    </a:cubicBezTo>
                    <a:cubicBezTo>
                      <a:pt x="824944" y="101998"/>
                      <a:pt x="750271" y="101605"/>
                      <a:pt x="675598" y="102391"/>
                    </a:cubicBezTo>
                    <a:cubicBezTo>
                      <a:pt x="663022" y="102391"/>
                      <a:pt x="649659" y="105535"/>
                      <a:pt x="638655" y="111430"/>
                    </a:cubicBezTo>
                    <a:cubicBezTo>
                      <a:pt x="530575" y="167238"/>
                      <a:pt x="423282" y="224226"/>
                      <a:pt x="315203" y="279641"/>
                    </a:cubicBezTo>
                    <a:cubicBezTo>
                      <a:pt x="301447" y="286715"/>
                      <a:pt x="284547" y="289859"/>
                      <a:pt x="268827" y="290645"/>
                    </a:cubicBezTo>
                    <a:cubicBezTo>
                      <a:pt x="238172" y="292217"/>
                      <a:pt x="207123" y="291431"/>
                      <a:pt x="176468" y="291038"/>
                    </a:cubicBezTo>
                    <a:cubicBezTo>
                      <a:pt x="165464" y="290645"/>
                      <a:pt x="160748" y="294182"/>
                      <a:pt x="156424" y="304401"/>
                    </a:cubicBezTo>
                    <a:cubicBezTo>
                      <a:pt x="139918" y="342130"/>
                      <a:pt x="102974" y="360209"/>
                      <a:pt x="63280" y="351956"/>
                    </a:cubicBezTo>
                    <a:cubicBezTo>
                      <a:pt x="26729" y="344488"/>
                      <a:pt x="4" y="310689"/>
                      <a:pt x="4" y="272567"/>
                    </a:cubicBezTo>
                    <a:cubicBezTo>
                      <a:pt x="-389" y="234051"/>
                      <a:pt x="26336" y="200252"/>
                      <a:pt x="62494" y="192391"/>
                    </a:cubicBezTo>
                    <a:cubicBezTo>
                      <a:pt x="102188" y="183745"/>
                      <a:pt x="139918" y="201824"/>
                      <a:pt x="156424" y="238767"/>
                    </a:cubicBezTo>
                    <a:cubicBezTo>
                      <a:pt x="160748" y="248593"/>
                      <a:pt x="165464" y="252130"/>
                      <a:pt x="176468" y="252130"/>
                    </a:cubicBezTo>
                    <a:cubicBezTo>
                      <a:pt x="208695" y="251344"/>
                      <a:pt x="240530" y="252523"/>
                      <a:pt x="272757" y="251344"/>
                    </a:cubicBezTo>
                    <a:cubicBezTo>
                      <a:pt x="281403" y="250951"/>
                      <a:pt x="290836" y="248200"/>
                      <a:pt x="298696" y="243876"/>
                    </a:cubicBezTo>
                    <a:cubicBezTo>
                      <a:pt x="408740" y="186496"/>
                      <a:pt x="518785" y="128723"/>
                      <a:pt x="629222" y="71736"/>
                    </a:cubicBezTo>
                    <a:cubicBezTo>
                      <a:pt x="640226" y="65840"/>
                      <a:pt x="653982" y="62696"/>
                      <a:pt x="666166" y="62696"/>
                    </a:cubicBezTo>
                    <a:cubicBezTo>
                      <a:pt x="749092" y="61910"/>
                      <a:pt x="832804" y="62303"/>
                      <a:pt x="917696" y="62303"/>
                    </a:cubicBezTo>
                    <a:close/>
                    <a:moveTo>
                      <a:pt x="1040316" y="81168"/>
                    </a:moveTo>
                    <a:cubicBezTo>
                      <a:pt x="1039923" y="57194"/>
                      <a:pt x="1021059" y="39115"/>
                      <a:pt x="997085" y="39901"/>
                    </a:cubicBezTo>
                    <a:cubicBezTo>
                      <a:pt x="973504" y="40687"/>
                      <a:pt x="955425" y="59552"/>
                      <a:pt x="955818" y="83526"/>
                    </a:cubicBezTo>
                    <a:cubicBezTo>
                      <a:pt x="956211" y="107107"/>
                      <a:pt x="975076" y="125186"/>
                      <a:pt x="999050" y="124793"/>
                    </a:cubicBezTo>
                    <a:cubicBezTo>
                      <a:pt x="1023417" y="124007"/>
                      <a:pt x="1040709" y="105928"/>
                      <a:pt x="1040316" y="81168"/>
                    </a:cubicBezTo>
                    <a:close/>
                    <a:moveTo>
                      <a:pt x="123018" y="272174"/>
                    </a:moveTo>
                    <a:cubicBezTo>
                      <a:pt x="123018" y="247807"/>
                      <a:pt x="106118" y="230514"/>
                      <a:pt x="80965" y="230514"/>
                    </a:cubicBezTo>
                    <a:cubicBezTo>
                      <a:pt x="56205" y="230514"/>
                      <a:pt x="38913" y="247414"/>
                      <a:pt x="38913" y="272174"/>
                    </a:cubicBezTo>
                    <a:cubicBezTo>
                      <a:pt x="38913" y="296540"/>
                      <a:pt x="56205" y="313833"/>
                      <a:pt x="80965" y="314226"/>
                    </a:cubicBezTo>
                    <a:cubicBezTo>
                      <a:pt x="105332" y="314226"/>
                      <a:pt x="123018" y="296540"/>
                      <a:pt x="123018" y="272174"/>
                    </a:cubicBezTo>
                    <a:close/>
                  </a:path>
                </a:pathLst>
              </a:custGeom>
              <a:solidFill>
                <a:schemeClr val="accent2"/>
              </a:solidFill>
              <a:ln w="3926" cap="flat">
                <a:noFill/>
                <a:prstDash val="solid"/>
                <a:miter/>
              </a:ln>
            </p:spPr>
            <p:txBody>
              <a:bodyPr rtlCol="0" anchor="ctr"/>
              <a:lstStyle/>
              <a:p>
                <a:endParaRPr lang="en-US"/>
              </a:p>
            </p:txBody>
          </p:sp>
          <p:sp>
            <p:nvSpPr>
              <p:cNvPr id="26" name="Freeform: Shape 130">
                <a:extLst>
                  <a:ext uri="{FF2B5EF4-FFF2-40B4-BE49-F238E27FC236}">
                    <a16:creationId xmlns:a16="http://schemas.microsoft.com/office/drawing/2014/main" id="{739702E4-4F5C-4768-938E-C632E1F1D3E9}"/>
                  </a:ext>
                </a:extLst>
              </p:cNvPr>
              <p:cNvSpPr/>
              <p:nvPr/>
            </p:nvSpPr>
            <p:spPr>
              <a:xfrm>
                <a:off x="5782799" y="4201835"/>
                <a:ext cx="671343" cy="857412"/>
              </a:xfrm>
              <a:custGeom>
                <a:avLst/>
                <a:gdLst>
                  <a:gd name="connsiteX0" fmla="*/ 208817 w 671343"/>
                  <a:gd name="connsiteY0" fmla="*/ 101624 h 857412"/>
                  <a:gd name="connsiteX1" fmla="*/ 198991 w 671343"/>
                  <a:gd name="connsiteY1" fmla="*/ 101624 h 857412"/>
                  <a:gd name="connsiteX2" fmla="*/ 148685 w 671343"/>
                  <a:gd name="connsiteY2" fmla="*/ 127170 h 857412"/>
                  <a:gd name="connsiteX3" fmla="*/ 56327 w 671343"/>
                  <a:gd name="connsiteY3" fmla="*/ 159790 h 857412"/>
                  <a:gd name="connsiteX4" fmla="*/ 125 w 671343"/>
                  <a:gd name="connsiteY4" fmla="*/ 75292 h 857412"/>
                  <a:gd name="connsiteX5" fmla="*/ 63401 w 671343"/>
                  <a:gd name="connsiteY5" fmla="*/ 1798 h 857412"/>
                  <a:gd name="connsiteX6" fmla="*/ 153794 w 671343"/>
                  <a:gd name="connsiteY6" fmla="*/ 44243 h 857412"/>
                  <a:gd name="connsiteX7" fmla="*/ 183271 w 671343"/>
                  <a:gd name="connsiteY7" fmla="*/ 61536 h 857412"/>
                  <a:gd name="connsiteX8" fmla="*/ 257944 w 671343"/>
                  <a:gd name="connsiteY8" fmla="*/ 61143 h 857412"/>
                  <a:gd name="connsiteX9" fmla="*/ 295673 w 671343"/>
                  <a:gd name="connsiteY9" fmla="*/ 84724 h 857412"/>
                  <a:gd name="connsiteX10" fmla="*/ 567247 w 671343"/>
                  <a:gd name="connsiteY10" fmla="*/ 673854 h 857412"/>
                  <a:gd name="connsiteX11" fmla="*/ 595544 w 671343"/>
                  <a:gd name="connsiteY11" fmla="*/ 693898 h 857412"/>
                  <a:gd name="connsiteX12" fmla="*/ 670610 w 671343"/>
                  <a:gd name="connsiteY12" fmla="*/ 766606 h 857412"/>
                  <a:gd name="connsiteX13" fmla="*/ 618339 w 671343"/>
                  <a:gd name="connsiteY13" fmla="*/ 851890 h 857412"/>
                  <a:gd name="connsiteX14" fmla="*/ 521264 w 671343"/>
                  <a:gd name="connsiteY14" fmla="*/ 821235 h 857412"/>
                  <a:gd name="connsiteX15" fmla="*/ 529124 w 671343"/>
                  <a:gd name="connsiteY15" fmla="*/ 720230 h 857412"/>
                  <a:gd name="connsiteX16" fmla="*/ 533447 w 671343"/>
                  <a:gd name="connsiteY16" fmla="*/ 693505 h 857412"/>
                  <a:gd name="connsiteX17" fmla="*/ 267376 w 671343"/>
                  <a:gd name="connsiteY17" fmla="*/ 116951 h 857412"/>
                  <a:gd name="connsiteX18" fmla="*/ 242223 w 671343"/>
                  <a:gd name="connsiteY18" fmla="*/ 100838 h 857412"/>
                  <a:gd name="connsiteX19" fmla="*/ 208817 w 671343"/>
                  <a:gd name="connsiteY19" fmla="*/ 101624 h 857412"/>
                  <a:gd name="connsiteX20" fmla="*/ 546810 w 671343"/>
                  <a:gd name="connsiteY20" fmla="*/ 774073 h 857412"/>
                  <a:gd name="connsiteX21" fmla="*/ 587291 w 671343"/>
                  <a:gd name="connsiteY21" fmla="*/ 818484 h 857412"/>
                  <a:gd name="connsiteX22" fmla="*/ 631308 w 671343"/>
                  <a:gd name="connsiteY22" fmla="*/ 777610 h 857412"/>
                  <a:gd name="connsiteX23" fmla="*/ 590828 w 671343"/>
                  <a:gd name="connsiteY23" fmla="*/ 732806 h 857412"/>
                  <a:gd name="connsiteX24" fmla="*/ 546810 w 671343"/>
                  <a:gd name="connsiteY24" fmla="*/ 774073 h 857412"/>
                  <a:gd name="connsiteX25" fmla="*/ 82266 w 671343"/>
                  <a:gd name="connsiteY25" fmla="*/ 123632 h 857412"/>
                  <a:gd name="connsiteX26" fmla="*/ 123532 w 671343"/>
                  <a:gd name="connsiteY26" fmla="*/ 81187 h 857412"/>
                  <a:gd name="connsiteX27" fmla="*/ 81087 w 671343"/>
                  <a:gd name="connsiteY27" fmla="*/ 39920 h 857412"/>
                  <a:gd name="connsiteX28" fmla="*/ 39820 w 671343"/>
                  <a:gd name="connsiteY28" fmla="*/ 82366 h 857412"/>
                  <a:gd name="connsiteX29" fmla="*/ 82266 w 671343"/>
                  <a:gd name="connsiteY29" fmla="*/ 123632 h 8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1343" h="857412">
                    <a:moveTo>
                      <a:pt x="208817" y="101624"/>
                    </a:moveTo>
                    <a:cubicBezTo>
                      <a:pt x="205673" y="101624"/>
                      <a:pt x="202135" y="102017"/>
                      <a:pt x="198991" y="101624"/>
                    </a:cubicBezTo>
                    <a:cubicBezTo>
                      <a:pt x="176589" y="98872"/>
                      <a:pt x="160476" y="102410"/>
                      <a:pt x="148685" y="127170"/>
                    </a:cubicBezTo>
                    <a:cubicBezTo>
                      <a:pt x="133358" y="159397"/>
                      <a:pt x="91305" y="171187"/>
                      <a:pt x="56327" y="159790"/>
                    </a:cubicBezTo>
                    <a:cubicBezTo>
                      <a:pt x="19383" y="147606"/>
                      <a:pt x="-1840" y="116165"/>
                      <a:pt x="125" y="75292"/>
                    </a:cubicBezTo>
                    <a:cubicBezTo>
                      <a:pt x="2091" y="39920"/>
                      <a:pt x="28816" y="8872"/>
                      <a:pt x="63401" y="1798"/>
                    </a:cubicBezTo>
                    <a:cubicBezTo>
                      <a:pt x="101130" y="-5670"/>
                      <a:pt x="138860" y="10444"/>
                      <a:pt x="153794" y="44243"/>
                    </a:cubicBezTo>
                    <a:cubicBezTo>
                      <a:pt x="160476" y="59178"/>
                      <a:pt x="169122" y="62322"/>
                      <a:pt x="183271" y="61536"/>
                    </a:cubicBezTo>
                    <a:cubicBezTo>
                      <a:pt x="208031" y="60750"/>
                      <a:pt x="233184" y="62322"/>
                      <a:pt x="257944" y="61143"/>
                    </a:cubicBezTo>
                    <a:cubicBezTo>
                      <a:pt x="276808" y="60357"/>
                      <a:pt x="287420" y="67038"/>
                      <a:pt x="295673" y="84724"/>
                    </a:cubicBezTo>
                    <a:cubicBezTo>
                      <a:pt x="385674" y="281232"/>
                      <a:pt x="476853" y="477346"/>
                      <a:pt x="567247" y="673854"/>
                    </a:cubicBezTo>
                    <a:cubicBezTo>
                      <a:pt x="573142" y="686431"/>
                      <a:pt x="579037" y="693505"/>
                      <a:pt x="595544" y="693898"/>
                    </a:cubicBezTo>
                    <a:cubicBezTo>
                      <a:pt x="635239" y="695077"/>
                      <a:pt x="664715" y="725732"/>
                      <a:pt x="670610" y="766606"/>
                    </a:cubicBezTo>
                    <a:cubicBezTo>
                      <a:pt x="675719" y="802763"/>
                      <a:pt x="653710" y="838528"/>
                      <a:pt x="618339" y="851890"/>
                    </a:cubicBezTo>
                    <a:cubicBezTo>
                      <a:pt x="582181" y="865646"/>
                      <a:pt x="542880" y="853069"/>
                      <a:pt x="521264" y="821235"/>
                    </a:cubicBezTo>
                    <a:cubicBezTo>
                      <a:pt x="499648" y="789401"/>
                      <a:pt x="502399" y="747348"/>
                      <a:pt x="529124" y="720230"/>
                    </a:cubicBezTo>
                    <a:cubicBezTo>
                      <a:pt x="538164" y="711191"/>
                      <a:pt x="538950" y="704902"/>
                      <a:pt x="533447" y="693505"/>
                    </a:cubicBezTo>
                    <a:cubicBezTo>
                      <a:pt x="444233" y="501320"/>
                      <a:pt x="355805" y="309136"/>
                      <a:pt x="267376" y="116951"/>
                    </a:cubicBezTo>
                    <a:cubicBezTo>
                      <a:pt x="261874" y="105161"/>
                      <a:pt x="255978" y="99266"/>
                      <a:pt x="242223" y="100838"/>
                    </a:cubicBezTo>
                    <a:cubicBezTo>
                      <a:pt x="231219" y="102410"/>
                      <a:pt x="219821" y="101624"/>
                      <a:pt x="208817" y="101624"/>
                    </a:cubicBezTo>
                    <a:close/>
                    <a:moveTo>
                      <a:pt x="546810" y="774073"/>
                    </a:moveTo>
                    <a:cubicBezTo>
                      <a:pt x="546024" y="797654"/>
                      <a:pt x="564496" y="817698"/>
                      <a:pt x="587291" y="818484"/>
                    </a:cubicBezTo>
                    <a:cubicBezTo>
                      <a:pt x="610085" y="819270"/>
                      <a:pt x="630915" y="800405"/>
                      <a:pt x="631308" y="777610"/>
                    </a:cubicBezTo>
                    <a:cubicBezTo>
                      <a:pt x="632094" y="754422"/>
                      <a:pt x="613230" y="733593"/>
                      <a:pt x="590828" y="732806"/>
                    </a:cubicBezTo>
                    <a:cubicBezTo>
                      <a:pt x="567640" y="732021"/>
                      <a:pt x="547203" y="751278"/>
                      <a:pt x="546810" y="774073"/>
                    </a:cubicBezTo>
                    <a:close/>
                    <a:moveTo>
                      <a:pt x="82266" y="123632"/>
                    </a:moveTo>
                    <a:cubicBezTo>
                      <a:pt x="106633" y="123632"/>
                      <a:pt x="123532" y="105947"/>
                      <a:pt x="123532" y="81187"/>
                    </a:cubicBezTo>
                    <a:cubicBezTo>
                      <a:pt x="123532" y="56427"/>
                      <a:pt x="105847" y="39920"/>
                      <a:pt x="81087" y="39920"/>
                    </a:cubicBezTo>
                    <a:cubicBezTo>
                      <a:pt x="56720" y="40313"/>
                      <a:pt x="39427" y="57606"/>
                      <a:pt x="39820" y="82366"/>
                    </a:cubicBezTo>
                    <a:cubicBezTo>
                      <a:pt x="39820" y="106733"/>
                      <a:pt x="57506" y="124026"/>
                      <a:pt x="82266" y="123632"/>
                    </a:cubicBezTo>
                    <a:close/>
                  </a:path>
                </a:pathLst>
              </a:custGeom>
              <a:solidFill>
                <a:schemeClr val="accent2"/>
              </a:solidFill>
              <a:ln w="3926" cap="flat">
                <a:noFill/>
                <a:prstDash val="solid"/>
                <a:miter/>
              </a:ln>
            </p:spPr>
            <p:txBody>
              <a:bodyPr rtlCol="0" anchor="ctr"/>
              <a:lstStyle/>
              <a:p>
                <a:endParaRPr lang="en-US"/>
              </a:p>
            </p:txBody>
          </p:sp>
          <p:sp>
            <p:nvSpPr>
              <p:cNvPr id="27" name="Freeform: Shape 131">
                <a:extLst>
                  <a:ext uri="{FF2B5EF4-FFF2-40B4-BE49-F238E27FC236}">
                    <a16:creationId xmlns:a16="http://schemas.microsoft.com/office/drawing/2014/main" id="{5CCB3B30-9D05-43C5-9486-99E0BFE5F4B7}"/>
                  </a:ext>
                </a:extLst>
              </p:cNvPr>
              <p:cNvSpPr/>
              <p:nvPr/>
            </p:nvSpPr>
            <p:spPr>
              <a:xfrm>
                <a:off x="7490573" y="3346068"/>
                <a:ext cx="545938" cy="798931"/>
              </a:xfrm>
              <a:custGeom>
                <a:avLst/>
                <a:gdLst>
                  <a:gd name="connsiteX0" fmla="*/ 444112 w 545938"/>
                  <a:gd name="connsiteY0" fmla="*/ 309701 h 798931"/>
                  <a:gd name="connsiteX1" fmla="*/ 444505 w 545938"/>
                  <a:gd name="connsiteY1" fmla="*/ 178041 h 798931"/>
                  <a:gd name="connsiteX2" fmla="*/ 430356 w 545938"/>
                  <a:gd name="connsiteY2" fmla="*/ 156032 h 798931"/>
                  <a:gd name="connsiteX3" fmla="*/ 383980 w 545938"/>
                  <a:gd name="connsiteY3" fmla="*/ 62101 h 798931"/>
                  <a:gd name="connsiteX4" fmla="*/ 462190 w 545938"/>
                  <a:gd name="connsiteY4" fmla="*/ 4 h 798931"/>
                  <a:gd name="connsiteX5" fmla="*/ 543938 w 545938"/>
                  <a:gd name="connsiteY5" fmla="*/ 62887 h 798931"/>
                  <a:gd name="connsiteX6" fmla="*/ 498348 w 545938"/>
                  <a:gd name="connsiteY6" fmla="*/ 155639 h 798931"/>
                  <a:gd name="connsiteX7" fmla="*/ 484199 w 545938"/>
                  <a:gd name="connsiteY7" fmla="*/ 179220 h 798931"/>
                  <a:gd name="connsiteX8" fmla="*/ 483806 w 545938"/>
                  <a:gd name="connsiteY8" fmla="*/ 448042 h 798931"/>
                  <a:gd name="connsiteX9" fmla="*/ 472409 w 545938"/>
                  <a:gd name="connsiteY9" fmla="*/ 484200 h 798931"/>
                  <a:gd name="connsiteX10" fmla="*/ 312452 w 545938"/>
                  <a:gd name="connsiteY10" fmla="*/ 717258 h 798931"/>
                  <a:gd name="connsiteX11" fmla="*/ 277080 w 545938"/>
                  <a:gd name="connsiteY11" fmla="*/ 736123 h 798931"/>
                  <a:gd name="connsiteX12" fmla="*/ 178826 w 545938"/>
                  <a:gd name="connsiteY12" fmla="*/ 735730 h 798931"/>
                  <a:gd name="connsiteX13" fmla="*/ 156818 w 545938"/>
                  <a:gd name="connsiteY13" fmla="*/ 749092 h 798931"/>
                  <a:gd name="connsiteX14" fmla="*/ 65638 w 545938"/>
                  <a:gd name="connsiteY14" fmla="*/ 797040 h 798931"/>
                  <a:gd name="connsiteX15" fmla="*/ 4 w 545938"/>
                  <a:gd name="connsiteY15" fmla="*/ 717258 h 798931"/>
                  <a:gd name="connsiteX16" fmla="*/ 64459 w 545938"/>
                  <a:gd name="connsiteY16" fmla="*/ 637083 h 798931"/>
                  <a:gd name="connsiteX17" fmla="*/ 157211 w 545938"/>
                  <a:gd name="connsiteY17" fmla="*/ 684637 h 798931"/>
                  <a:gd name="connsiteX18" fmla="*/ 175682 w 545938"/>
                  <a:gd name="connsiteY18" fmla="*/ 696821 h 798931"/>
                  <a:gd name="connsiteX19" fmla="*/ 266076 w 545938"/>
                  <a:gd name="connsiteY19" fmla="*/ 696035 h 798931"/>
                  <a:gd name="connsiteX20" fmla="*/ 284941 w 545938"/>
                  <a:gd name="connsiteY20" fmla="*/ 686210 h 798931"/>
                  <a:gd name="connsiteX21" fmla="*/ 437824 w 545938"/>
                  <a:gd name="connsiteY21" fmla="*/ 465335 h 798931"/>
                  <a:gd name="connsiteX22" fmla="*/ 443719 w 545938"/>
                  <a:gd name="connsiteY22" fmla="*/ 441361 h 798931"/>
                  <a:gd name="connsiteX23" fmla="*/ 444112 w 545938"/>
                  <a:gd name="connsiteY23" fmla="*/ 309701 h 798931"/>
                  <a:gd name="connsiteX24" fmla="*/ 124197 w 545938"/>
                  <a:gd name="connsiteY24" fmla="*/ 715686 h 798931"/>
                  <a:gd name="connsiteX25" fmla="*/ 81358 w 545938"/>
                  <a:gd name="connsiteY25" fmla="*/ 673633 h 798931"/>
                  <a:gd name="connsiteX26" fmla="*/ 39699 w 545938"/>
                  <a:gd name="connsiteY26" fmla="*/ 716865 h 798931"/>
                  <a:gd name="connsiteX27" fmla="*/ 82538 w 545938"/>
                  <a:gd name="connsiteY27" fmla="*/ 758525 h 798931"/>
                  <a:gd name="connsiteX28" fmla="*/ 124197 w 545938"/>
                  <a:gd name="connsiteY28" fmla="*/ 715686 h 798931"/>
                  <a:gd name="connsiteX29" fmla="*/ 505815 w 545938"/>
                  <a:gd name="connsiteY29" fmla="*/ 81752 h 798931"/>
                  <a:gd name="connsiteX30" fmla="*/ 464156 w 545938"/>
                  <a:gd name="connsiteY30" fmla="*/ 39306 h 798931"/>
                  <a:gd name="connsiteX31" fmla="*/ 422103 w 545938"/>
                  <a:gd name="connsiteY31" fmla="*/ 80966 h 798931"/>
                  <a:gd name="connsiteX32" fmla="*/ 463370 w 545938"/>
                  <a:gd name="connsiteY32" fmla="*/ 123018 h 798931"/>
                  <a:gd name="connsiteX33" fmla="*/ 505815 w 545938"/>
                  <a:gd name="connsiteY33" fmla="*/ 81752 h 79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45938" h="798931">
                    <a:moveTo>
                      <a:pt x="444112" y="309701"/>
                    </a:moveTo>
                    <a:cubicBezTo>
                      <a:pt x="444112" y="265683"/>
                      <a:pt x="443719" y="222058"/>
                      <a:pt x="444505" y="178041"/>
                    </a:cubicBezTo>
                    <a:cubicBezTo>
                      <a:pt x="444505" y="167036"/>
                      <a:pt x="441754" y="161141"/>
                      <a:pt x="430356" y="156032"/>
                    </a:cubicBezTo>
                    <a:cubicBezTo>
                      <a:pt x="393020" y="139525"/>
                      <a:pt x="375334" y="102582"/>
                      <a:pt x="383980" y="62101"/>
                    </a:cubicBezTo>
                    <a:cubicBezTo>
                      <a:pt x="391448" y="26337"/>
                      <a:pt x="424461" y="398"/>
                      <a:pt x="462190" y="4"/>
                    </a:cubicBezTo>
                    <a:cubicBezTo>
                      <a:pt x="502671" y="-389"/>
                      <a:pt x="535291" y="25157"/>
                      <a:pt x="543938" y="62887"/>
                    </a:cubicBezTo>
                    <a:cubicBezTo>
                      <a:pt x="552191" y="101010"/>
                      <a:pt x="534505" y="139525"/>
                      <a:pt x="498348" y="155639"/>
                    </a:cubicBezTo>
                    <a:cubicBezTo>
                      <a:pt x="486164" y="161141"/>
                      <a:pt x="483806" y="167822"/>
                      <a:pt x="484199" y="179220"/>
                    </a:cubicBezTo>
                    <a:cubicBezTo>
                      <a:pt x="484592" y="268827"/>
                      <a:pt x="484986" y="358435"/>
                      <a:pt x="483806" y="448042"/>
                    </a:cubicBezTo>
                    <a:cubicBezTo>
                      <a:pt x="483806" y="460226"/>
                      <a:pt x="479483" y="473981"/>
                      <a:pt x="472409" y="484200"/>
                    </a:cubicBezTo>
                    <a:cubicBezTo>
                      <a:pt x="419745" y="562017"/>
                      <a:pt x="365509" y="639441"/>
                      <a:pt x="312452" y="717258"/>
                    </a:cubicBezTo>
                    <a:cubicBezTo>
                      <a:pt x="303412" y="730620"/>
                      <a:pt x="293587" y="736516"/>
                      <a:pt x="277080" y="736123"/>
                    </a:cubicBezTo>
                    <a:cubicBezTo>
                      <a:pt x="244460" y="734944"/>
                      <a:pt x="211446" y="736123"/>
                      <a:pt x="178826" y="735730"/>
                    </a:cubicBezTo>
                    <a:cubicBezTo>
                      <a:pt x="168215" y="735730"/>
                      <a:pt x="161534" y="737302"/>
                      <a:pt x="156818" y="749092"/>
                    </a:cubicBezTo>
                    <a:cubicBezTo>
                      <a:pt x="141097" y="786036"/>
                      <a:pt x="102974" y="805293"/>
                      <a:pt x="65638" y="797040"/>
                    </a:cubicBezTo>
                    <a:cubicBezTo>
                      <a:pt x="26729" y="788394"/>
                      <a:pt x="397" y="756166"/>
                      <a:pt x="4" y="717258"/>
                    </a:cubicBezTo>
                    <a:cubicBezTo>
                      <a:pt x="-389" y="678349"/>
                      <a:pt x="26336" y="645336"/>
                      <a:pt x="64459" y="637083"/>
                    </a:cubicBezTo>
                    <a:cubicBezTo>
                      <a:pt x="104153" y="628436"/>
                      <a:pt x="140704" y="646515"/>
                      <a:pt x="157211" y="684637"/>
                    </a:cubicBezTo>
                    <a:cubicBezTo>
                      <a:pt x="161534" y="694463"/>
                      <a:pt x="166250" y="697214"/>
                      <a:pt x="175682" y="696821"/>
                    </a:cubicBezTo>
                    <a:cubicBezTo>
                      <a:pt x="205945" y="696428"/>
                      <a:pt x="235814" y="697214"/>
                      <a:pt x="266076" y="696035"/>
                    </a:cubicBezTo>
                    <a:cubicBezTo>
                      <a:pt x="272364" y="695642"/>
                      <a:pt x="281010" y="691319"/>
                      <a:pt x="284941" y="686210"/>
                    </a:cubicBezTo>
                    <a:cubicBezTo>
                      <a:pt x="336425" y="612716"/>
                      <a:pt x="387125" y="539222"/>
                      <a:pt x="437824" y="465335"/>
                    </a:cubicBezTo>
                    <a:cubicBezTo>
                      <a:pt x="442147" y="459047"/>
                      <a:pt x="443719" y="449614"/>
                      <a:pt x="443719" y="441361"/>
                    </a:cubicBezTo>
                    <a:cubicBezTo>
                      <a:pt x="444505" y="397343"/>
                      <a:pt x="444112" y="353325"/>
                      <a:pt x="444112" y="309701"/>
                    </a:cubicBezTo>
                    <a:close/>
                    <a:moveTo>
                      <a:pt x="124197" y="715686"/>
                    </a:moveTo>
                    <a:cubicBezTo>
                      <a:pt x="124197" y="692105"/>
                      <a:pt x="105332" y="673240"/>
                      <a:pt x="81358" y="673633"/>
                    </a:cubicBezTo>
                    <a:cubicBezTo>
                      <a:pt x="57777" y="674026"/>
                      <a:pt x="39306" y="692891"/>
                      <a:pt x="39699" y="716865"/>
                    </a:cubicBezTo>
                    <a:cubicBezTo>
                      <a:pt x="40092" y="740446"/>
                      <a:pt x="58564" y="758918"/>
                      <a:pt x="82538" y="758525"/>
                    </a:cubicBezTo>
                    <a:cubicBezTo>
                      <a:pt x="106511" y="758525"/>
                      <a:pt x="124590" y="739660"/>
                      <a:pt x="124197" y="715686"/>
                    </a:cubicBezTo>
                    <a:close/>
                    <a:moveTo>
                      <a:pt x="505815" y="81752"/>
                    </a:moveTo>
                    <a:cubicBezTo>
                      <a:pt x="506208" y="57385"/>
                      <a:pt x="488916" y="39699"/>
                      <a:pt x="464156" y="39306"/>
                    </a:cubicBezTo>
                    <a:cubicBezTo>
                      <a:pt x="439789" y="38913"/>
                      <a:pt x="422103" y="56206"/>
                      <a:pt x="422103" y="80966"/>
                    </a:cubicBezTo>
                    <a:cubicBezTo>
                      <a:pt x="421710" y="105726"/>
                      <a:pt x="438610" y="123018"/>
                      <a:pt x="463370" y="123018"/>
                    </a:cubicBezTo>
                    <a:cubicBezTo>
                      <a:pt x="488129" y="123804"/>
                      <a:pt x="505422" y="106512"/>
                      <a:pt x="505815" y="81752"/>
                    </a:cubicBezTo>
                    <a:close/>
                  </a:path>
                </a:pathLst>
              </a:custGeom>
              <a:solidFill>
                <a:schemeClr val="accent2"/>
              </a:solidFill>
              <a:ln w="3926" cap="flat">
                <a:noFill/>
                <a:prstDash val="solid"/>
                <a:miter/>
              </a:ln>
            </p:spPr>
            <p:txBody>
              <a:bodyPr rtlCol="0" anchor="ctr"/>
              <a:lstStyle/>
              <a:p>
                <a:endParaRPr lang="en-US"/>
              </a:p>
            </p:txBody>
          </p:sp>
          <p:sp>
            <p:nvSpPr>
              <p:cNvPr id="28" name="Freeform: Shape 132">
                <a:extLst>
                  <a:ext uri="{FF2B5EF4-FFF2-40B4-BE49-F238E27FC236}">
                    <a16:creationId xmlns:a16="http://schemas.microsoft.com/office/drawing/2014/main" id="{C06D2697-F6BA-4EF1-A4D7-597D2F19CE2E}"/>
                  </a:ext>
                </a:extLst>
              </p:cNvPr>
              <p:cNvSpPr/>
              <p:nvPr/>
            </p:nvSpPr>
            <p:spPr>
              <a:xfrm>
                <a:off x="6176534" y="4245553"/>
                <a:ext cx="499086" cy="940288"/>
              </a:xfrm>
              <a:custGeom>
                <a:avLst/>
                <a:gdLst>
                  <a:gd name="connsiteX0" fmla="*/ 405391 w 499086"/>
                  <a:gd name="connsiteY0" fmla="*/ 777124 h 940288"/>
                  <a:gd name="connsiteX1" fmla="*/ 496570 w 499086"/>
                  <a:gd name="connsiteY1" fmla="*/ 840006 h 940288"/>
                  <a:gd name="connsiteX2" fmla="*/ 449801 w 499086"/>
                  <a:gd name="connsiteY2" fmla="*/ 933151 h 940288"/>
                  <a:gd name="connsiteX3" fmla="*/ 349582 w 499086"/>
                  <a:gd name="connsiteY3" fmla="*/ 904068 h 940288"/>
                  <a:gd name="connsiteX4" fmla="*/ 368840 w 499086"/>
                  <a:gd name="connsiteY4" fmla="*/ 790879 h 940288"/>
                  <a:gd name="connsiteX5" fmla="*/ 237966 w 499086"/>
                  <a:gd name="connsiteY5" fmla="*/ 491795 h 940288"/>
                  <a:gd name="connsiteX6" fmla="*/ 102375 w 499086"/>
                  <a:gd name="connsiteY6" fmla="*/ 181312 h 940288"/>
                  <a:gd name="connsiteX7" fmla="*/ 78794 w 499086"/>
                  <a:gd name="connsiteY7" fmla="*/ 164020 h 940288"/>
                  <a:gd name="connsiteX8" fmla="*/ 977 w 499086"/>
                  <a:gd name="connsiteY8" fmla="*/ 93670 h 940288"/>
                  <a:gd name="connsiteX9" fmla="*/ 52463 w 499086"/>
                  <a:gd name="connsiteY9" fmla="*/ 6027 h 940288"/>
                  <a:gd name="connsiteX10" fmla="*/ 148358 w 499086"/>
                  <a:gd name="connsiteY10" fmla="*/ 33538 h 940288"/>
                  <a:gd name="connsiteX11" fmla="*/ 141677 w 499086"/>
                  <a:gd name="connsiteY11" fmla="*/ 137687 h 940288"/>
                  <a:gd name="connsiteX12" fmla="*/ 138140 w 499086"/>
                  <a:gd name="connsiteY12" fmla="*/ 164806 h 940288"/>
                  <a:gd name="connsiteX13" fmla="*/ 397530 w 499086"/>
                  <a:gd name="connsiteY13" fmla="*/ 757080 h 940288"/>
                  <a:gd name="connsiteX14" fmla="*/ 405391 w 499086"/>
                  <a:gd name="connsiteY14" fmla="*/ 777124 h 940288"/>
                  <a:gd name="connsiteX15" fmla="*/ 82332 w 499086"/>
                  <a:gd name="connsiteY15" fmla="*/ 40220 h 940288"/>
                  <a:gd name="connsiteX16" fmla="*/ 39100 w 499086"/>
                  <a:gd name="connsiteY16" fmla="*/ 82272 h 940288"/>
                  <a:gd name="connsiteX17" fmla="*/ 81153 w 499086"/>
                  <a:gd name="connsiteY17" fmla="*/ 125504 h 940288"/>
                  <a:gd name="connsiteX18" fmla="*/ 124384 w 499086"/>
                  <a:gd name="connsiteY18" fmla="*/ 83058 h 940288"/>
                  <a:gd name="connsiteX19" fmla="*/ 82332 w 499086"/>
                  <a:gd name="connsiteY19" fmla="*/ 40220 h 940288"/>
                  <a:gd name="connsiteX20" fmla="*/ 459627 w 499086"/>
                  <a:gd name="connsiteY20" fmla="*/ 859264 h 940288"/>
                  <a:gd name="connsiteX21" fmla="*/ 417967 w 499086"/>
                  <a:gd name="connsiteY21" fmla="*/ 816032 h 940288"/>
                  <a:gd name="connsiteX22" fmla="*/ 374735 w 499086"/>
                  <a:gd name="connsiteY22" fmla="*/ 857692 h 940288"/>
                  <a:gd name="connsiteX23" fmla="*/ 416395 w 499086"/>
                  <a:gd name="connsiteY23" fmla="*/ 900924 h 940288"/>
                  <a:gd name="connsiteX24" fmla="*/ 459627 w 499086"/>
                  <a:gd name="connsiteY24" fmla="*/ 859264 h 94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9086" h="940288">
                    <a:moveTo>
                      <a:pt x="405391" y="777124"/>
                    </a:moveTo>
                    <a:cubicBezTo>
                      <a:pt x="451766" y="773587"/>
                      <a:pt x="485566" y="796775"/>
                      <a:pt x="496570" y="840006"/>
                    </a:cubicBezTo>
                    <a:cubicBezTo>
                      <a:pt x="506396" y="878129"/>
                      <a:pt x="486745" y="917037"/>
                      <a:pt x="449801" y="933151"/>
                    </a:cubicBezTo>
                    <a:cubicBezTo>
                      <a:pt x="412858" y="949265"/>
                      <a:pt x="371591" y="937474"/>
                      <a:pt x="349582" y="904068"/>
                    </a:cubicBezTo>
                    <a:cubicBezTo>
                      <a:pt x="324822" y="867124"/>
                      <a:pt x="331504" y="826251"/>
                      <a:pt x="368840" y="790879"/>
                    </a:cubicBezTo>
                    <a:cubicBezTo>
                      <a:pt x="325215" y="691446"/>
                      <a:pt x="281591" y="591620"/>
                      <a:pt x="237966" y="491795"/>
                    </a:cubicBezTo>
                    <a:cubicBezTo>
                      <a:pt x="192769" y="388431"/>
                      <a:pt x="147179" y="285068"/>
                      <a:pt x="102375" y="181312"/>
                    </a:cubicBezTo>
                    <a:cubicBezTo>
                      <a:pt x="97659" y="169915"/>
                      <a:pt x="92550" y="164412"/>
                      <a:pt x="78794" y="164020"/>
                    </a:cubicBezTo>
                    <a:cubicBezTo>
                      <a:pt x="38707" y="162841"/>
                      <a:pt x="6873" y="132971"/>
                      <a:pt x="977" y="93670"/>
                    </a:cubicBezTo>
                    <a:cubicBezTo>
                      <a:pt x="-4918" y="56333"/>
                      <a:pt x="16305" y="20176"/>
                      <a:pt x="52463" y="6027"/>
                    </a:cubicBezTo>
                    <a:cubicBezTo>
                      <a:pt x="87834" y="-8121"/>
                      <a:pt x="127136" y="3276"/>
                      <a:pt x="148358" y="33538"/>
                    </a:cubicBezTo>
                    <a:cubicBezTo>
                      <a:pt x="171939" y="66945"/>
                      <a:pt x="170367" y="108211"/>
                      <a:pt x="141677" y="137687"/>
                    </a:cubicBezTo>
                    <a:cubicBezTo>
                      <a:pt x="132245" y="147513"/>
                      <a:pt x="133817" y="154587"/>
                      <a:pt x="138140" y="164806"/>
                    </a:cubicBezTo>
                    <a:cubicBezTo>
                      <a:pt x="224603" y="362099"/>
                      <a:pt x="311067" y="559393"/>
                      <a:pt x="397530" y="757080"/>
                    </a:cubicBezTo>
                    <a:cubicBezTo>
                      <a:pt x="399888" y="763761"/>
                      <a:pt x="402246" y="770050"/>
                      <a:pt x="405391" y="777124"/>
                    </a:cubicBezTo>
                    <a:close/>
                    <a:moveTo>
                      <a:pt x="82332" y="40220"/>
                    </a:moveTo>
                    <a:cubicBezTo>
                      <a:pt x="58358" y="40220"/>
                      <a:pt x="39100" y="59084"/>
                      <a:pt x="39100" y="82272"/>
                    </a:cubicBezTo>
                    <a:cubicBezTo>
                      <a:pt x="39100" y="105460"/>
                      <a:pt x="59144" y="125897"/>
                      <a:pt x="81153" y="125504"/>
                    </a:cubicBezTo>
                    <a:cubicBezTo>
                      <a:pt x="103948" y="125504"/>
                      <a:pt x="124777" y="105067"/>
                      <a:pt x="124384" y="83058"/>
                    </a:cubicBezTo>
                    <a:cubicBezTo>
                      <a:pt x="124777" y="59870"/>
                      <a:pt x="105520" y="40220"/>
                      <a:pt x="82332" y="40220"/>
                    </a:cubicBezTo>
                    <a:close/>
                    <a:moveTo>
                      <a:pt x="459627" y="859264"/>
                    </a:moveTo>
                    <a:cubicBezTo>
                      <a:pt x="459627" y="835290"/>
                      <a:pt x="441155" y="816032"/>
                      <a:pt x="417967" y="816032"/>
                    </a:cubicBezTo>
                    <a:cubicBezTo>
                      <a:pt x="393993" y="816032"/>
                      <a:pt x="374735" y="834897"/>
                      <a:pt x="374735" y="857692"/>
                    </a:cubicBezTo>
                    <a:cubicBezTo>
                      <a:pt x="374735" y="881273"/>
                      <a:pt x="393600" y="900924"/>
                      <a:pt x="416395" y="900924"/>
                    </a:cubicBezTo>
                    <a:cubicBezTo>
                      <a:pt x="439976" y="900924"/>
                      <a:pt x="459627" y="882452"/>
                      <a:pt x="459627" y="859264"/>
                    </a:cubicBezTo>
                    <a:close/>
                  </a:path>
                </a:pathLst>
              </a:custGeom>
              <a:solidFill>
                <a:schemeClr val="accent2"/>
              </a:solidFill>
              <a:ln w="3926" cap="flat">
                <a:noFill/>
                <a:prstDash val="solid"/>
                <a:miter/>
              </a:ln>
            </p:spPr>
            <p:txBody>
              <a:bodyPr rtlCol="0" anchor="ctr"/>
              <a:lstStyle/>
              <a:p>
                <a:endParaRPr lang="en-US"/>
              </a:p>
            </p:txBody>
          </p:sp>
          <p:sp>
            <p:nvSpPr>
              <p:cNvPr id="29" name="Freeform: Shape 133">
                <a:extLst>
                  <a:ext uri="{FF2B5EF4-FFF2-40B4-BE49-F238E27FC236}">
                    <a16:creationId xmlns:a16="http://schemas.microsoft.com/office/drawing/2014/main" id="{97EB0103-2672-4AA1-9F86-7D465C4CBA61}"/>
                  </a:ext>
                </a:extLst>
              </p:cNvPr>
              <p:cNvSpPr/>
              <p:nvPr/>
            </p:nvSpPr>
            <p:spPr>
              <a:xfrm>
                <a:off x="6034991" y="2651610"/>
                <a:ext cx="166473" cy="1012023"/>
              </a:xfrm>
              <a:custGeom>
                <a:avLst/>
                <a:gdLst>
                  <a:gd name="connsiteX0" fmla="*/ 62345 w 166473"/>
                  <a:gd name="connsiteY0" fmla="*/ 163499 h 1012023"/>
                  <a:gd name="connsiteX1" fmla="*/ 2214 w 166473"/>
                  <a:gd name="connsiteY1" fmla="*/ 65638 h 1012023"/>
                  <a:gd name="connsiteX2" fmla="*/ 81996 w 166473"/>
                  <a:gd name="connsiteY2" fmla="*/ 4 h 1012023"/>
                  <a:gd name="connsiteX3" fmla="*/ 162957 w 166473"/>
                  <a:gd name="connsiteY3" fmla="*/ 66817 h 1012023"/>
                  <a:gd name="connsiteX4" fmla="*/ 103219 w 166473"/>
                  <a:gd name="connsiteY4" fmla="*/ 163106 h 1012023"/>
                  <a:gd name="connsiteX5" fmla="*/ 102433 w 166473"/>
                  <a:gd name="connsiteY5" fmla="*/ 178040 h 1012023"/>
                  <a:gd name="connsiteX6" fmla="*/ 103612 w 166473"/>
                  <a:gd name="connsiteY6" fmla="*/ 830053 h 1012023"/>
                  <a:gd name="connsiteX7" fmla="*/ 119726 w 166473"/>
                  <a:gd name="connsiteY7" fmla="*/ 856385 h 1012023"/>
                  <a:gd name="connsiteX8" fmla="*/ 164136 w 166473"/>
                  <a:gd name="connsiteY8" fmla="*/ 949137 h 1012023"/>
                  <a:gd name="connsiteX9" fmla="*/ 83961 w 166473"/>
                  <a:gd name="connsiteY9" fmla="*/ 1012019 h 1012023"/>
                  <a:gd name="connsiteX10" fmla="*/ 4965 w 166473"/>
                  <a:gd name="connsiteY10" fmla="*/ 950316 h 1012023"/>
                  <a:gd name="connsiteX11" fmla="*/ 48197 w 166473"/>
                  <a:gd name="connsiteY11" fmla="*/ 856778 h 1012023"/>
                  <a:gd name="connsiteX12" fmla="*/ 64311 w 166473"/>
                  <a:gd name="connsiteY12" fmla="*/ 834769 h 1012023"/>
                  <a:gd name="connsiteX13" fmla="*/ 63131 w 166473"/>
                  <a:gd name="connsiteY13" fmla="*/ 174896 h 1012023"/>
                  <a:gd name="connsiteX14" fmla="*/ 62345 w 166473"/>
                  <a:gd name="connsiteY14" fmla="*/ 163499 h 1012023"/>
                  <a:gd name="connsiteX15" fmla="*/ 82782 w 166473"/>
                  <a:gd name="connsiteY15" fmla="*/ 124590 h 1012023"/>
                  <a:gd name="connsiteX16" fmla="*/ 125228 w 166473"/>
                  <a:gd name="connsiteY16" fmla="*/ 82144 h 1012023"/>
                  <a:gd name="connsiteX17" fmla="*/ 83175 w 166473"/>
                  <a:gd name="connsiteY17" fmla="*/ 39306 h 1012023"/>
                  <a:gd name="connsiteX18" fmla="*/ 39944 w 166473"/>
                  <a:gd name="connsiteY18" fmla="*/ 82537 h 1012023"/>
                  <a:gd name="connsiteX19" fmla="*/ 82782 w 166473"/>
                  <a:gd name="connsiteY19" fmla="*/ 124590 h 1012023"/>
                  <a:gd name="connsiteX20" fmla="*/ 126014 w 166473"/>
                  <a:gd name="connsiteY20" fmla="*/ 928700 h 1012023"/>
                  <a:gd name="connsiteX21" fmla="*/ 83568 w 166473"/>
                  <a:gd name="connsiteY21" fmla="*/ 887433 h 1012023"/>
                  <a:gd name="connsiteX22" fmla="*/ 42695 w 166473"/>
                  <a:gd name="connsiteY22" fmla="*/ 930665 h 1012023"/>
                  <a:gd name="connsiteX23" fmla="*/ 85533 w 166473"/>
                  <a:gd name="connsiteY23" fmla="*/ 972325 h 1012023"/>
                  <a:gd name="connsiteX24" fmla="*/ 126014 w 166473"/>
                  <a:gd name="connsiteY24" fmla="*/ 928700 h 101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473" h="1012023">
                    <a:moveTo>
                      <a:pt x="62345" y="163499"/>
                    </a:moveTo>
                    <a:cubicBezTo>
                      <a:pt x="13611" y="141097"/>
                      <a:pt x="-7218" y="106904"/>
                      <a:pt x="2214" y="65638"/>
                    </a:cubicBezTo>
                    <a:cubicBezTo>
                      <a:pt x="11253" y="26336"/>
                      <a:pt x="43088" y="397"/>
                      <a:pt x="81996" y="4"/>
                    </a:cubicBezTo>
                    <a:cubicBezTo>
                      <a:pt x="121691" y="-389"/>
                      <a:pt x="154311" y="26729"/>
                      <a:pt x="162957" y="66817"/>
                    </a:cubicBezTo>
                    <a:cubicBezTo>
                      <a:pt x="171604" y="107297"/>
                      <a:pt x="150381" y="141883"/>
                      <a:pt x="103219" y="163106"/>
                    </a:cubicBezTo>
                    <a:cubicBezTo>
                      <a:pt x="102826" y="167822"/>
                      <a:pt x="102433" y="172931"/>
                      <a:pt x="102433" y="178040"/>
                    </a:cubicBezTo>
                    <a:cubicBezTo>
                      <a:pt x="102826" y="395378"/>
                      <a:pt x="103219" y="612715"/>
                      <a:pt x="103612" y="830053"/>
                    </a:cubicBezTo>
                    <a:cubicBezTo>
                      <a:pt x="103612" y="842629"/>
                      <a:pt x="105577" y="850490"/>
                      <a:pt x="119726" y="856385"/>
                    </a:cubicBezTo>
                    <a:cubicBezTo>
                      <a:pt x="155490" y="871320"/>
                      <a:pt x="173176" y="910228"/>
                      <a:pt x="164136" y="949137"/>
                    </a:cubicBezTo>
                    <a:cubicBezTo>
                      <a:pt x="155883" y="985294"/>
                      <a:pt x="121298" y="1012412"/>
                      <a:pt x="83961" y="1012019"/>
                    </a:cubicBezTo>
                    <a:cubicBezTo>
                      <a:pt x="46625" y="1011626"/>
                      <a:pt x="13219" y="985294"/>
                      <a:pt x="4965" y="950316"/>
                    </a:cubicBezTo>
                    <a:cubicBezTo>
                      <a:pt x="-4467" y="912193"/>
                      <a:pt x="13219" y="872892"/>
                      <a:pt x="48197" y="856778"/>
                    </a:cubicBezTo>
                    <a:cubicBezTo>
                      <a:pt x="58415" y="852062"/>
                      <a:pt x="64311" y="847739"/>
                      <a:pt x="64311" y="834769"/>
                    </a:cubicBezTo>
                    <a:cubicBezTo>
                      <a:pt x="63524" y="614681"/>
                      <a:pt x="63131" y="394985"/>
                      <a:pt x="63131" y="174896"/>
                    </a:cubicBezTo>
                    <a:cubicBezTo>
                      <a:pt x="62738" y="170573"/>
                      <a:pt x="62345" y="166643"/>
                      <a:pt x="62345" y="163499"/>
                    </a:cubicBezTo>
                    <a:close/>
                    <a:moveTo>
                      <a:pt x="82782" y="124590"/>
                    </a:moveTo>
                    <a:cubicBezTo>
                      <a:pt x="105970" y="124590"/>
                      <a:pt x="124835" y="105725"/>
                      <a:pt x="125228" y="82144"/>
                    </a:cubicBezTo>
                    <a:cubicBezTo>
                      <a:pt x="125621" y="59349"/>
                      <a:pt x="106363" y="39699"/>
                      <a:pt x="83175" y="39306"/>
                    </a:cubicBezTo>
                    <a:cubicBezTo>
                      <a:pt x="59594" y="38913"/>
                      <a:pt x="39550" y="58957"/>
                      <a:pt x="39944" y="82537"/>
                    </a:cubicBezTo>
                    <a:cubicBezTo>
                      <a:pt x="40336" y="106511"/>
                      <a:pt x="59201" y="124590"/>
                      <a:pt x="82782" y="124590"/>
                    </a:cubicBezTo>
                    <a:close/>
                    <a:moveTo>
                      <a:pt x="126014" y="928700"/>
                    </a:moveTo>
                    <a:cubicBezTo>
                      <a:pt x="125621" y="904333"/>
                      <a:pt x="107542" y="887040"/>
                      <a:pt x="83568" y="887433"/>
                    </a:cubicBezTo>
                    <a:cubicBezTo>
                      <a:pt x="59594" y="887826"/>
                      <a:pt x="42302" y="905905"/>
                      <a:pt x="42695" y="930665"/>
                    </a:cubicBezTo>
                    <a:cubicBezTo>
                      <a:pt x="43088" y="954639"/>
                      <a:pt x="61559" y="972718"/>
                      <a:pt x="85533" y="972325"/>
                    </a:cubicBezTo>
                    <a:cubicBezTo>
                      <a:pt x="109114" y="971932"/>
                      <a:pt x="126407" y="953460"/>
                      <a:pt x="126014" y="928700"/>
                    </a:cubicBezTo>
                    <a:close/>
                  </a:path>
                </a:pathLst>
              </a:custGeom>
              <a:solidFill>
                <a:schemeClr val="accent2"/>
              </a:solidFill>
              <a:ln w="3926" cap="flat">
                <a:noFill/>
                <a:prstDash val="solid"/>
                <a:miter/>
              </a:ln>
            </p:spPr>
            <p:txBody>
              <a:bodyPr rtlCol="0" anchor="ctr"/>
              <a:lstStyle/>
              <a:p>
                <a:endParaRPr lang="en-US"/>
              </a:p>
            </p:txBody>
          </p:sp>
          <p:sp>
            <p:nvSpPr>
              <p:cNvPr id="30" name="Freeform: Shape 134">
                <a:extLst>
                  <a:ext uri="{FF2B5EF4-FFF2-40B4-BE49-F238E27FC236}">
                    <a16:creationId xmlns:a16="http://schemas.microsoft.com/office/drawing/2014/main" id="{7747359F-5841-46CA-A41C-DC27DD9E2D8D}"/>
                  </a:ext>
                </a:extLst>
              </p:cNvPr>
              <p:cNvSpPr/>
              <p:nvPr/>
            </p:nvSpPr>
            <p:spPr>
              <a:xfrm>
                <a:off x="7176160" y="2555718"/>
                <a:ext cx="305648" cy="733139"/>
              </a:xfrm>
              <a:custGeom>
                <a:avLst/>
                <a:gdLst>
                  <a:gd name="connsiteX0" fmla="*/ 242888 w 305648"/>
                  <a:gd name="connsiteY0" fmla="*/ 630397 h 733139"/>
                  <a:gd name="connsiteX1" fmla="*/ 115551 w 305648"/>
                  <a:gd name="connsiteY1" fmla="*/ 493628 h 733139"/>
                  <a:gd name="connsiteX2" fmla="*/ 93149 w 305648"/>
                  <a:gd name="connsiteY2" fmla="*/ 436247 h 733139"/>
                  <a:gd name="connsiteX3" fmla="*/ 93935 w 305648"/>
                  <a:gd name="connsiteY3" fmla="*/ 178822 h 733139"/>
                  <a:gd name="connsiteX4" fmla="*/ 79393 w 305648"/>
                  <a:gd name="connsiteY4" fmla="*/ 155241 h 733139"/>
                  <a:gd name="connsiteX5" fmla="*/ 33803 w 305648"/>
                  <a:gd name="connsiteY5" fmla="*/ 60917 h 733139"/>
                  <a:gd name="connsiteX6" fmla="*/ 112799 w 305648"/>
                  <a:gd name="connsiteY6" fmla="*/ 0 h 733139"/>
                  <a:gd name="connsiteX7" fmla="*/ 193368 w 305648"/>
                  <a:gd name="connsiteY7" fmla="*/ 61703 h 733139"/>
                  <a:gd name="connsiteX8" fmla="*/ 148957 w 305648"/>
                  <a:gd name="connsiteY8" fmla="*/ 154848 h 733139"/>
                  <a:gd name="connsiteX9" fmla="*/ 133236 w 305648"/>
                  <a:gd name="connsiteY9" fmla="*/ 179608 h 733139"/>
                  <a:gd name="connsiteX10" fmla="*/ 134022 w 305648"/>
                  <a:gd name="connsiteY10" fmla="*/ 435068 h 733139"/>
                  <a:gd name="connsiteX11" fmla="*/ 146599 w 305648"/>
                  <a:gd name="connsiteY11" fmla="*/ 467688 h 733139"/>
                  <a:gd name="connsiteX12" fmla="*/ 295159 w 305648"/>
                  <a:gd name="connsiteY12" fmla="*/ 629611 h 733139"/>
                  <a:gd name="connsiteX13" fmla="*/ 304984 w 305648"/>
                  <a:gd name="connsiteY13" fmla="*/ 657515 h 733139"/>
                  <a:gd name="connsiteX14" fmla="*/ 277866 w 305648"/>
                  <a:gd name="connsiteY14" fmla="*/ 669306 h 733139"/>
                  <a:gd name="connsiteX15" fmla="*/ 175682 w 305648"/>
                  <a:gd name="connsiteY15" fmla="*/ 670485 h 733139"/>
                  <a:gd name="connsiteX16" fmla="*/ 157996 w 305648"/>
                  <a:gd name="connsiteY16" fmla="*/ 682668 h 733139"/>
                  <a:gd name="connsiteX17" fmla="*/ 64852 w 305648"/>
                  <a:gd name="connsiteY17" fmla="*/ 731402 h 733139"/>
                  <a:gd name="connsiteX18" fmla="*/ 4 w 305648"/>
                  <a:gd name="connsiteY18" fmla="*/ 650834 h 733139"/>
                  <a:gd name="connsiteX19" fmla="*/ 61314 w 305648"/>
                  <a:gd name="connsiteY19" fmla="*/ 571445 h 733139"/>
                  <a:gd name="connsiteX20" fmla="*/ 158389 w 305648"/>
                  <a:gd name="connsiteY20" fmla="*/ 619393 h 733139"/>
                  <a:gd name="connsiteX21" fmla="*/ 172931 w 305648"/>
                  <a:gd name="connsiteY21" fmla="*/ 630004 h 733139"/>
                  <a:gd name="connsiteX22" fmla="*/ 242888 w 305648"/>
                  <a:gd name="connsiteY22" fmla="*/ 630397 h 733139"/>
                  <a:gd name="connsiteX23" fmla="*/ 156031 w 305648"/>
                  <a:gd name="connsiteY23" fmla="*/ 81747 h 733139"/>
                  <a:gd name="connsiteX24" fmla="*/ 114372 w 305648"/>
                  <a:gd name="connsiteY24" fmla="*/ 39695 h 733139"/>
                  <a:gd name="connsiteX25" fmla="*/ 71926 w 305648"/>
                  <a:gd name="connsiteY25" fmla="*/ 80961 h 733139"/>
                  <a:gd name="connsiteX26" fmla="*/ 113586 w 305648"/>
                  <a:gd name="connsiteY26" fmla="*/ 123014 h 733139"/>
                  <a:gd name="connsiteX27" fmla="*/ 156031 w 305648"/>
                  <a:gd name="connsiteY27" fmla="*/ 81747 h 733139"/>
                  <a:gd name="connsiteX28" fmla="*/ 124197 w 305648"/>
                  <a:gd name="connsiteY28" fmla="*/ 649655 h 733139"/>
                  <a:gd name="connsiteX29" fmla="*/ 80965 w 305648"/>
                  <a:gd name="connsiteY29" fmla="*/ 608781 h 733139"/>
                  <a:gd name="connsiteX30" fmla="*/ 39699 w 305648"/>
                  <a:gd name="connsiteY30" fmla="*/ 651620 h 733139"/>
                  <a:gd name="connsiteX31" fmla="*/ 82930 w 305648"/>
                  <a:gd name="connsiteY31" fmla="*/ 692493 h 733139"/>
                  <a:gd name="connsiteX32" fmla="*/ 124197 w 305648"/>
                  <a:gd name="connsiteY32" fmla="*/ 649655 h 7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5648" h="733139">
                    <a:moveTo>
                      <a:pt x="242888" y="630397"/>
                    </a:moveTo>
                    <a:cubicBezTo>
                      <a:pt x="198477" y="582449"/>
                      <a:pt x="157996" y="536859"/>
                      <a:pt x="115551" y="493628"/>
                    </a:cubicBezTo>
                    <a:cubicBezTo>
                      <a:pt x="99044" y="476728"/>
                      <a:pt x="93149" y="459435"/>
                      <a:pt x="93149" y="436247"/>
                    </a:cubicBezTo>
                    <a:cubicBezTo>
                      <a:pt x="94328" y="350570"/>
                      <a:pt x="93542" y="264893"/>
                      <a:pt x="93935" y="178822"/>
                    </a:cubicBezTo>
                    <a:cubicBezTo>
                      <a:pt x="93935" y="167032"/>
                      <a:pt x="91970" y="160743"/>
                      <a:pt x="79393" y="155241"/>
                    </a:cubicBezTo>
                    <a:cubicBezTo>
                      <a:pt x="42450" y="139521"/>
                      <a:pt x="24764" y="101005"/>
                      <a:pt x="33803" y="60917"/>
                    </a:cubicBezTo>
                    <a:cubicBezTo>
                      <a:pt x="42057" y="24760"/>
                      <a:pt x="74284" y="0"/>
                      <a:pt x="112799" y="0"/>
                    </a:cubicBezTo>
                    <a:cubicBezTo>
                      <a:pt x="152494" y="0"/>
                      <a:pt x="184328" y="24367"/>
                      <a:pt x="193368" y="61703"/>
                    </a:cubicBezTo>
                    <a:cubicBezTo>
                      <a:pt x="202407" y="99433"/>
                      <a:pt x="184328" y="139128"/>
                      <a:pt x="148957" y="154848"/>
                    </a:cubicBezTo>
                    <a:cubicBezTo>
                      <a:pt x="136774" y="160350"/>
                      <a:pt x="133236" y="166639"/>
                      <a:pt x="133236" y="179608"/>
                    </a:cubicBezTo>
                    <a:cubicBezTo>
                      <a:pt x="134022" y="264893"/>
                      <a:pt x="133236" y="349784"/>
                      <a:pt x="134022" y="435068"/>
                    </a:cubicBezTo>
                    <a:cubicBezTo>
                      <a:pt x="134022" y="446073"/>
                      <a:pt x="139132" y="459435"/>
                      <a:pt x="146599" y="467688"/>
                    </a:cubicBezTo>
                    <a:cubicBezTo>
                      <a:pt x="195726" y="522318"/>
                      <a:pt x="246032" y="575375"/>
                      <a:pt x="295159" y="629611"/>
                    </a:cubicBezTo>
                    <a:cubicBezTo>
                      <a:pt x="301447" y="636685"/>
                      <a:pt x="307735" y="650834"/>
                      <a:pt x="304984" y="657515"/>
                    </a:cubicBezTo>
                    <a:cubicBezTo>
                      <a:pt x="302233" y="664196"/>
                      <a:pt x="287691" y="668913"/>
                      <a:pt x="277866" y="669306"/>
                    </a:cubicBezTo>
                    <a:cubicBezTo>
                      <a:pt x="244067" y="670878"/>
                      <a:pt x="209874" y="669306"/>
                      <a:pt x="175682" y="670485"/>
                    </a:cubicBezTo>
                    <a:cubicBezTo>
                      <a:pt x="169394" y="670878"/>
                      <a:pt x="160747" y="676773"/>
                      <a:pt x="157996" y="682668"/>
                    </a:cubicBezTo>
                    <a:cubicBezTo>
                      <a:pt x="139918" y="720005"/>
                      <a:pt x="103760" y="739262"/>
                      <a:pt x="64852" y="731402"/>
                    </a:cubicBezTo>
                    <a:cubicBezTo>
                      <a:pt x="27122" y="723542"/>
                      <a:pt x="-389" y="689742"/>
                      <a:pt x="4" y="650834"/>
                    </a:cubicBezTo>
                    <a:cubicBezTo>
                      <a:pt x="4" y="613497"/>
                      <a:pt x="26336" y="579698"/>
                      <a:pt x="61314" y="571445"/>
                    </a:cubicBezTo>
                    <a:cubicBezTo>
                      <a:pt x="102188" y="561619"/>
                      <a:pt x="139525" y="580484"/>
                      <a:pt x="158389" y="619393"/>
                    </a:cubicBezTo>
                    <a:cubicBezTo>
                      <a:pt x="160747" y="624502"/>
                      <a:pt x="167822" y="629611"/>
                      <a:pt x="172931" y="630004"/>
                    </a:cubicBezTo>
                    <a:cubicBezTo>
                      <a:pt x="194547" y="630790"/>
                      <a:pt x="216163" y="630397"/>
                      <a:pt x="242888" y="630397"/>
                    </a:cubicBezTo>
                    <a:close/>
                    <a:moveTo>
                      <a:pt x="156031" y="81747"/>
                    </a:moveTo>
                    <a:cubicBezTo>
                      <a:pt x="156424" y="57380"/>
                      <a:pt x="139132" y="39695"/>
                      <a:pt x="114372" y="39695"/>
                    </a:cubicBezTo>
                    <a:cubicBezTo>
                      <a:pt x="89612" y="39695"/>
                      <a:pt x="72319" y="56594"/>
                      <a:pt x="71926" y="80961"/>
                    </a:cubicBezTo>
                    <a:cubicBezTo>
                      <a:pt x="71533" y="105328"/>
                      <a:pt x="89218" y="123014"/>
                      <a:pt x="113586" y="123014"/>
                    </a:cubicBezTo>
                    <a:cubicBezTo>
                      <a:pt x="137953" y="123407"/>
                      <a:pt x="155638" y="106114"/>
                      <a:pt x="156031" y="81747"/>
                    </a:cubicBezTo>
                    <a:close/>
                    <a:moveTo>
                      <a:pt x="124197" y="649655"/>
                    </a:moveTo>
                    <a:cubicBezTo>
                      <a:pt x="123804" y="625681"/>
                      <a:pt x="105725" y="608388"/>
                      <a:pt x="80965" y="608781"/>
                    </a:cubicBezTo>
                    <a:cubicBezTo>
                      <a:pt x="56598" y="609174"/>
                      <a:pt x="39306" y="627646"/>
                      <a:pt x="39699" y="651620"/>
                    </a:cubicBezTo>
                    <a:cubicBezTo>
                      <a:pt x="40092" y="675594"/>
                      <a:pt x="58563" y="692886"/>
                      <a:pt x="82930" y="692493"/>
                    </a:cubicBezTo>
                    <a:cubicBezTo>
                      <a:pt x="106904" y="692100"/>
                      <a:pt x="124590" y="673629"/>
                      <a:pt x="124197" y="649655"/>
                    </a:cubicBezTo>
                    <a:close/>
                  </a:path>
                </a:pathLst>
              </a:custGeom>
              <a:solidFill>
                <a:schemeClr val="accent2"/>
              </a:solidFill>
              <a:ln w="3926" cap="flat">
                <a:noFill/>
                <a:prstDash val="solid"/>
                <a:miter/>
              </a:ln>
            </p:spPr>
            <p:txBody>
              <a:bodyPr rtlCol="0" anchor="ctr"/>
              <a:lstStyle/>
              <a:p>
                <a:endParaRPr lang="en-US"/>
              </a:p>
            </p:txBody>
          </p:sp>
          <p:sp>
            <p:nvSpPr>
              <p:cNvPr id="31" name="Freeform: Shape 135">
                <a:extLst>
                  <a:ext uri="{FF2B5EF4-FFF2-40B4-BE49-F238E27FC236}">
                    <a16:creationId xmlns:a16="http://schemas.microsoft.com/office/drawing/2014/main" id="{5C6C5B75-0A64-4234-A8C1-82D03668286E}"/>
                  </a:ext>
                </a:extLst>
              </p:cNvPr>
              <p:cNvSpPr/>
              <p:nvPr/>
            </p:nvSpPr>
            <p:spPr>
              <a:xfrm>
                <a:off x="5250371" y="4034494"/>
                <a:ext cx="950328" cy="173176"/>
              </a:xfrm>
              <a:custGeom>
                <a:avLst/>
                <a:gdLst>
                  <a:gd name="connsiteX0" fmla="*/ 161939 w 950328"/>
                  <a:gd name="connsiteY0" fmla="*/ 69706 h 173176"/>
                  <a:gd name="connsiteX1" fmla="*/ 327006 w 950328"/>
                  <a:gd name="connsiteY1" fmla="*/ 69706 h 173176"/>
                  <a:gd name="connsiteX2" fmla="*/ 774651 w 950328"/>
                  <a:gd name="connsiteY2" fmla="*/ 63024 h 173176"/>
                  <a:gd name="connsiteX3" fmla="*/ 793515 w 950328"/>
                  <a:gd name="connsiteY3" fmla="*/ 50841 h 173176"/>
                  <a:gd name="connsiteX4" fmla="*/ 883909 w 950328"/>
                  <a:gd name="connsiteY4" fmla="*/ 1714 h 173176"/>
                  <a:gd name="connsiteX5" fmla="*/ 950329 w 950328"/>
                  <a:gd name="connsiteY5" fmla="*/ 82282 h 173176"/>
                  <a:gd name="connsiteX6" fmla="*/ 885874 w 950328"/>
                  <a:gd name="connsiteY6" fmla="*/ 162458 h 173176"/>
                  <a:gd name="connsiteX7" fmla="*/ 793515 w 950328"/>
                  <a:gd name="connsiteY7" fmla="*/ 113724 h 173176"/>
                  <a:gd name="connsiteX8" fmla="*/ 772293 w 950328"/>
                  <a:gd name="connsiteY8" fmla="*/ 102326 h 173176"/>
                  <a:gd name="connsiteX9" fmla="*/ 417006 w 950328"/>
                  <a:gd name="connsiteY9" fmla="*/ 107435 h 173176"/>
                  <a:gd name="connsiteX10" fmla="*/ 179232 w 950328"/>
                  <a:gd name="connsiteY10" fmla="*/ 110186 h 173176"/>
                  <a:gd name="connsiteX11" fmla="*/ 156830 w 950328"/>
                  <a:gd name="connsiteY11" fmla="*/ 123156 h 173176"/>
                  <a:gd name="connsiteX12" fmla="*/ 64078 w 950328"/>
                  <a:gd name="connsiteY12" fmla="*/ 171104 h 173176"/>
                  <a:gd name="connsiteX13" fmla="*/ 17 w 950328"/>
                  <a:gd name="connsiteY13" fmla="*/ 89750 h 173176"/>
                  <a:gd name="connsiteX14" fmla="*/ 64078 w 950328"/>
                  <a:gd name="connsiteY14" fmla="*/ 11147 h 173176"/>
                  <a:gd name="connsiteX15" fmla="*/ 158402 w 950328"/>
                  <a:gd name="connsiteY15" fmla="*/ 60274 h 173176"/>
                  <a:gd name="connsiteX16" fmla="*/ 161939 w 950328"/>
                  <a:gd name="connsiteY16" fmla="*/ 69706 h 173176"/>
                  <a:gd name="connsiteX17" fmla="*/ 124210 w 950328"/>
                  <a:gd name="connsiteY17" fmla="*/ 90143 h 173176"/>
                  <a:gd name="connsiteX18" fmla="*/ 80978 w 950328"/>
                  <a:gd name="connsiteY18" fmla="*/ 48876 h 173176"/>
                  <a:gd name="connsiteX19" fmla="*/ 39711 w 950328"/>
                  <a:gd name="connsiteY19" fmla="*/ 92108 h 173176"/>
                  <a:gd name="connsiteX20" fmla="*/ 82943 w 950328"/>
                  <a:gd name="connsiteY20" fmla="*/ 133374 h 173176"/>
                  <a:gd name="connsiteX21" fmla="*/ 124210 w 950328"/>
                  <a:gd name="connsiteY21" fmla="*/ 90143 h 173176"/>
                  <a:gd name="connsiteX22" fmla="*/ 826922 w 950328"/>
                  <a:gd name="connsiteY22" fmla="*/ 82675 h 173176"/>
                  <a:gd name="connsiteX23" fmla="*/ 868974 w 950328"/>
                  <a:gd name="connsiteY23" fmla="*/ 125121 h 173176"/>
                  <a:gd name="connsiteX24" fmla="*/ 910634 w 950328"/>
                  <a:gd name="connsiteY24" fmla="*/ 82282 h 173176"/>
                  <a:gd name="connsiteX25" fmla="*/ 868581 w 950328"/>
                  <a:gd name="connsiteY25" fmla="*/ 39837 h 173176"/>
                  <a:gd name="connsiteX26" fmla="*/ 826922 w 950328"/>
                  <a:gd name="connsiteY26" fmla="*/ 82675 h 17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0328" h="173176">
                    <a:moveTo>
                      <a:pt x="161939" y="69706"/>
                    </a:moveTo>
                    <a:cubicBezTo>
                      <a:pt x="218141" y="69706"/>
                      <a:pt x="272377" y="70492"/>
                      <a:pt x="327006" y="69706"/>
                    </a:cubicBezTo>
                    <a:cubicBezTo>
                      <a:pt x="476352" y="67741"/>
                      <a:pt x="625305" y="65383"/>
                      <a:pt x="774651" y="63024"/>
                    </a:cubicBezTo>
                    <a:cubicBezTo>
                      <a:pt x="784083" y="63024"/>
                      <a:pt x="789192" y="60666"/>
                      <a:pt x="793515" y="50841"/>
                    </a:cubicBezTo>
                    <a:cubicBezTo>
                      <a:pt x="809236" y="13505"/>
                      <a:pt x="846572" y="-6146"/>
                      <a:pt x="883909" y="1714"/>
                    </a:cubicBezTo>
                    <a:cubicBezTo>
                      <a:pt x="924783" y="10361"/>
                      <a:pt x="950329" y="41409"/>
                      <a:pt x="950329" y="82282"/>
                    </a:cubicBezTo>
                    <a:cubicBezTo>
                      <a:pt x="950329" y="122370"/>
                      <a:pt x="925569" y="153025"/>
                      <a:pt x="885874" y="162458"/>
                    </a:cubicBezTo>
                    <a:cubicBezTo>
                      <a:pt x="847751" y="171104"/>
                      <a:pt x="810022" y="152239"/>
                      <a:pt x="793515" y="113724"/>
                    </a:cubicBezTo>
                    <a:cubicBezTo>
                      <a:pt x="788406" y="101933"/>
                      <a:pt x="781725" y="102326"/>
                      <a:pt x="772293" y="102326"/>
                    </a:cubicBezTo>
                    <a:cubicBezTo>
                      <a:pt x="653995" y="104291"/>
                      <a:pt x="535304" y="105863"/>
                      <a:pt x="417006" y="107435"/>
                    </a:cubicBezTo>
                    <a:cubicBezTo>
                      <a:pt x="337617" y="108614"/>
                      <a:pt x="258621" y="109401"/>
                      <a:pt x="179232" y="110186"/>
                    </a:cubicBezTo>
                    <a:cubicBezTo>
                      <a:pt x="168621" y="110186"/>
                      <a:pt x="161939" y="111366"/>
                      <a:pt x="156830" y="123156"/>
                    </a:cubicBezTo>
                    <a:cubicBezTo>
                      <a:pt x="140717" y="160885"/>
                      <a:pt x="101808" y="179750"/>
                      <a:pt x="64078" y="171104"/>
                    </a:cubicBezTo>
                    <a:cubicBezTo>
                      <a:pt x="25956" y="162064"/>
                      <a:pt x="-769" y="128658"/>
                      <a:pt x="17" y="89750"/>
                    </a:cubicBezTo>
                    <a:cubicBezTo>
                      <a:pt x="803" y="50841"/>
                      <a:pt x="27135" y="18614"/>
                      <a:pt x="64078" y="11147"/>
                    </a:cubicBezTo>
                    <a:cubicBezTo>
                      <a:pt x="105345" y="2893"/>
                      <a:pt x="141502" y="21758"/>
                      <a:pt x="158402" y="60274"/>
                    </a:cubicBezTo>
                    <a:cubicBezTo>
                      <a:pt x="159581" y="63418"/>
                      <a:pt x="160760" y="66562"/>
                      <a:pt x="161939" y="69706"/>
                    </a:cubicBezTo>
                    <a:close/>
                    <a:moveTo>
                      <a:pt x="124210" y="90143"/>
                    </a:moveTo>
                    <a:cubicBezTo>
                      <a:pt x="123817" y="66562"/>
                      <a:pt x="104952" y="48483"/>
                      <a:pt x="80978" y="48876"/>
                    </a:cubicBezTo>
                    <a:cubicBezTo>
                      <a:pt x="57004" y="49269"/>
                      <a:pt x="38925" y="68134"/>
                      <a:pt x="39711" y="92108"/>
                    </a:cubicBezTo>
                    <a:cubicBezTo>
                      <a:pt x="40498" y="116082"/>
                      <a:pt x="58969" y="133767"/>
                      <a:pt x="82943" y="133374"/>
                    </a:cubicBezTo>
                    <a:cubicBezTo>
                      <a:pt x="106917" y="132588"/>
                      <a:pt x="124603" y="114117"/>
                      <a:pt x="124210" y="90143"/>
                    </a:cubicBezTo>
                    <a:close/>
                    <a:moveTo>
                      <a:pt x="826922" y="82675"/>
                    </a:moveTo>
                    <a:cubicBezTo>
                      <a:pt x="826922" y="107042"/>
                      <a:pt x="845393" y="125121"/>
                      <a:pt x="868974" y="125121"/>
                    </a:cubicBezTo>
                    <a:cubicBezTo>
                      <a:pt x="892555" y="124728"/>
                      <a:pt x="910634" y="106256"/>
                      <a:pt x="910634" y="82282"/>
                    </a:cubicBezTo>
                    <a:cubicBezTo>
                      <a:pt x="910634" y="58308"/>
                      <a:pt x="892162" y="39837"/>
                      <a:pt x="868581" y="39837"/>
                    </a:cubicBezTo>
                    <a:cubicBezTo>
                      <a:pt x="844607" y="39837"/>
                      <a:pt x="826922" y="58308"/>
                      <a:pt x="826922" y="82675"/>
                    </a:cubicBezTo>
                    <a:close/>
                  </a:path>
                </a:pathLst>
              </a:custGeom>
              <a:solidFill>
                <a:schemeClr val="accent2"/>
              </a:solidFill>
              <a:ln w="3926" cap="flat">
                <a:noFill/>
                <a:prstDash val="solid"/>
                <a:miter/>
              </a:ln>
            </p:spPr>
            <p:txBody>
              <a:bodyPr rtlCol="0" anchor="ctr"/>
              <a:lstStyle/>
              <a:p>
                <a:endParaRPr lang="en-US"/>
              </a:p>
            </p:txBody>
          </p:sp>
          <p:sp>
            <p:nvSpPr>
              <p:cNvPr id="32" name="Freeform: Shape 136">
                <a:extLst>
                  <a:ext uri="{FF2B5EF4-FFF2-40B4-BE49-F238E27FC236}">
                    <a16:creationId xmlns:a16="http://schemas.microsoft.com/office/drawing/2014/main" id="{970777C5-3E11-4279-A88B-C3AC249388FE}"/>
                  </a:ext>
                </a:extLst>
              </p:cNvPr>
              <p:cNvSpPr/>
              <p:nvPr/>
            </p:nvSpPr>
            <p:spPr>
              <a:xfrm>
                <a:off x="4410942" y="1903216"/>
                <a:ext cx="807860" cy="616911"/>
              </a:xfrm>
              <a:custGeom>
                <a:avLst/>
                <a:gdLst>
                  <a:gd name="connsiteX0" fmla="*/ 648048 w 807860"/>
                  <a:gd name="connsiteY0" fmla="*/ 112106 h 616911"/>
                  <a:gd name="connsiteX1" fmla="*/ 696782 w 807860"/>
                  <a:gd name="connsiteY1" fmla="*/ 5599 h 616911"/>
                  <a:gd name="connsiteX2" fmla="*/ 794642 w 807860"/>
                  <a:gd name="connsiteY2" fmla="*/ 37826 h 616911"/>
                  <a:gd name="connsiteX3" fmla="*/ 783245 w 807860"/>
                  <a:gd name="connsiteY3" fmla="*/ 140403 h 616911"/>
                  <a:gd name="connsiteX4" fmla="*/ 670843 w 807860"/>
                  <a:gd name="connsiteY4" fmla="*/ 143940 h 616911"/>
                  <a:gd name="connsiteX5" fmla="*/ 175643 w 807860"/>
                  <a:gd name="connsiteY5" fmla="*/ 494117 h 616911"/>
                  <a:gd name="connsiteX6" fmla="*/ 162673 w 807860"/>
                  <a:gd name="connsiteY6" fmla="*/ 522414 h 616911"/>
                  <a:gd name="connsiteX7" fmla="*/ 89573 w 807860"/>
                  <a:gd name="connsiteY7" fmla="*/ 616345 h 616911"/>
                  <a:gd name="connsiteX8" fmla="*/ 358 w 807860"/>
                  <a:gd name="connsiteY8" fmla="*/ 543244 h 616911"/>
                  <a:gd name="connsiteX9" fmla="*/ 77389 w 807860"/>
                  <a:gd name="connsiteY9" fmla="*/ 453244 h 616911"/>
                  <a:gd name="connsiteX10" fmla="*/ 143416 w 807860"/>
                  <a:gd name="connsiteY10" fmla="*/ 468571 h 616911"/>
                  <a:gd name="connsiteX11" fmla="*/ 648048 w 807860"/>
                  <a:gd name="connsiteY11" fmla="*/ 112106 h 616911"/>
                  <a:gd name="connsiteX12" fmla="*/ 82891 w 807860"/>
                  <a:gd name="connsiteY12" fmla="*/ 492152 h 616911"/>
                  <a:gd name="connsiteX13" fmla="*/ 39660 w 807860"/>
                  <a:gd name="connsiteY13" fmla="*/ 533812 h 616911"/>
                  <a:gd name="connsiteX14" fmla="*/ 81319 w 807860"/>
                  <a:gd name="connsiteY14" fmla="*/ 577437 h 616911"/>
                  <a:gd name="connsiteX15" fmla="*/ 124944 w 807860"/>
                  <a:gd name="connsiteY15" fmla="*/ 534991 h 616911"/>
                  <a:gd name="connsiteX16" fmla="*/ 82891 w 807860"/>
                  <a:gd name="connsiteY16" fmla="*/ 492152 h 616911"/>
                  <a:gd name="connsiteX17" fmla="*/ 768310 w 807860"/>
                  <a:gd name="connsiteY17" fmla="*/ 81844 h 616911"/>
                  <a:gd name="connsiteX18" fmla="*/ 725865 w 807860"/>
                  <a:gd name="connsiteY18" fmla="*/ 39791 h 616911"/>
                  <a:gd name="connsiteX19" fmla="*/ 684205 w 807860"/>
                  <a:gd name="connsiteY19" fmla="*/ 82630 h 616911"/>
                  <a:gd name="connsiteX20" fmla="*/ 727044 w 807860"/>
                  <a:gd name="connsiteY20" fmla="*/ 125076 h 616911"/>
                  <a:gd name="connsiteX21" fmla="*/ 768310 w 807860"/>
                  <a:gd name="connsiteY21" fmla="*/ 81844 h 61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860" h="616911">
                    <a:moveTo>
                      <a:pt x="648048" y="112106"/>
                    </a:moveTo>
                    <a:cubicBezTo>
                      <a:pt x="638222" y="58656"/>
                      <a:pt x="655122" y="22106"/>
                      <a:pt x="696782" y="5599"/>
                    </a:cubicBezTo>
                    <a:cubicBezTo>
                      <a:pt x="732939" y="-8550"/>
                      <a:pt x="773420" y="4813"/>
                      <a:pt x="794642" y="37826"/>
                    </a:cubicBezTo>
                    <a:cubicBezTo>
                      <a:pt x="815865" y="70840"/>
                      <a:pt x="811149" y="112892"/>
                      <a:pt x="783245" y="140403"/>
                    </a:cubicBezTo>
                    <a:cubicBezTo>
                      <a:pt x="751804" y="171451"/>
                      <a:pt x="712109" y="172631"/>
                      <a:pt x="670843" y="143940"/>
                    </a:cubicBezTo>
                    <a:cubicBezTo>
                      <a:pt x="505776" y="260666"/>
                      <a:pt x="340709" y="377392"/>
                      <a:pt x="175643" y="494117"/>
                    </a:cubicBezTo>
                    <a:cubicBezTo>
                      <a:pt x="165031" y="501585"/>
                      <a:pt x="159529" y="507873"/>
                      <a:pt x="162673" y="522414"/>
                    </a:cubicBezTo>
                    <a:cubicBezTo>
                      <a:pt x="171320" y="568004"/>
                      <a:pt x="137913" y="609664"/>
                      <a:pt x="89573" y="616345"/>
                    </a:cubicBezTo>
                    <a:cubicBezTo>
                      <a:pt x="47913" y="621847"/>
                      <a:pt x="4288" y="586476"/>
                      <a:pt x="358" y="543244"/>
                    </a:cubicBezTo>
                    <a:cubicBezTo>
                      <a:pt x="-3965" y="495689"/>
                      <a:pt x="31406" y="452458"/>
                      <a:pt x="77389" y="453244"/>
                    </a:cubicBezTo>
                    <a:cubicBezTo>
                      <a:pt x="97826" y="453637"/>
                      <a:pt x="118263" y="462283"/>
                      <a:pt x="143416" y="468571"/>
                    </a:cubicBezTo>
                    <a:cubicBezTo>
                      <a:pt x="308482" y="352632"/>
                      <a:pt x="478265" y="232369"/>
                      <a:pt x="648048" y="112106"/>
                    </a:cubicBezTo>
                    <a:close/>
                    <a:moveTo>
                      <a:pt x="82891" y="492152"/>
                    </a:moveTo>
                    <a:cubicBezTo>
                      <a:pt x="59310" y="492152"/>
                      <a:pt x="40053" y="511017"/>
                      <a:pt x="39660" y="533812"/>
                    </a:cubicBezTo>
                    <a:cubicBezTo>
                      <a:pt x="39660" y="557000"/>
                      <a:pt x="58917" y="577437"/>
                      <a:pt x="81319" y="577437"/>
                    </a:cubicBezTo>
                    <a:cubicBezTo>
                      <a:pt x="103721" y="577830"/>
                      <a:pt x="124551" y="557393"/>
                      <a:pt x="124944" y="534991"/>
                    </a:cubicBezTo>
                    <a:cubicBezTo>
                      <a:pt x="125337" y="512196"/>
                      <a:pt x="106079" y="492152"/>
                      <a:pt x="82891" y="492152"/>
                    </a:cubicBezTo>
                    <a:close/>
                    <a:moveTo>
                      <a:pt x="768310" y="81844"/>
                    </a:moveTo>
                    <a:cubicBezTo>
                      <a:pt x="767917" y="58263"/>
                      <a:pt x="749053" y="39398"/>
                      <a:pt x="725865" y="39791"/>
                    </a:cubicBezTo>
                    <a:cubicBezTo>
                      <a:pt x="702284" y="40184"/>
                      <a:pt x="683812" y="59442"/>
                      <a:pt x="684205" y="82630"/>
                    </a:cubicBezTo>
                    <a:cubicBezTo>
                      <a:pt x="684598" y="105818"/>
                      <a:pt x="704642" y="125862"/>
                      <a:pt x="727044" y="125076"/>
                    </a:cubicBezTo>
                    <a:cubicBezTo>
                      <a:pt x="749446" y="125076"/>
                      <a:pt x="768310" y="105032"/>
                      <a:pt x="768310" y="81844"/>
                    </a:cubicBezTo>
                    <a:close/>
                  </a:path>
                </a:pathLst>
              </a:custGeom>
              <a:solidFill>
                <a:schemeClr val="accent2"/>
              </a:solidFill>
              <a:ln w="3926" cap="flat">
                <a:noFill/>
                <a:prstDash val="solid"/>
                <a:miter/>
              </a:ln>
            </p:spPr>
            <p:txBody>
              <a:bodyPr rtlCol="0" anchor="ctr"/>
              <a:lstStyle/>
              <a:p>
                <a:endParaRPr lang="en-US"/>
              </a:p>
            </p:txBody>
          </p:sp>
          <p:sp>
            <p:nvSpPr>
              <p:cNvPr id="33" name="Freeform: Shape 137">
                <a:extLst>
                  <a:ext uri="{FF2B5EF4-FFF2-40B4-BE49-F238E27FC236}">
                    <a16:creationId xmlns:a16="http://schemas.microsoft.com/office/drawing/2014/main" id="{058A26D4-9B56-4294-A220-B0B6ECF7412F}"/>
                  </a:ext>
                </a:extLst>
              </p:cNvPr>
              <p:cNvSpPr/>
              <p:nvPr/>
            </p:nvSpPr>
            <p:spPr>
              <a:xfrm>
                <a:off x="7586936" y="3044809"/>
                <a:ext cx="291173" cy="812576"/>
              </a:xfrm>
              <a:custGeom>
                <a:avLst/>
                <a:gdLst>
                  <a:gd name="connsiteX0" fmla="*/ 102507 w 291173"/>
                  <a:gd name="connsiteY0" fmla="*/ 103184 h 812576"/>
                  <a:gd name="connsiteX1" fmla="*/ 102507 w 291173"/>
                  <a:gd name="connsiteY1" fmla="*/ 649475 h 812576"/>
                  <a:gd name="connsiteX2" fmla="*/ 161852 w 291173"/>
                  <a:gd name="connsiteY2" fmla="*/ 749694 h 812576"/>
                  <a:gd name="connsiteX3" fmla="*/ 82463 w 291173"/>
                  <a:gd name="connsiteY3" fmla="*/ 812577 h 812576"/>
                  <a:gd name="connsiteX4" fmla="*/ 2288 w 291173"/>
                  <a:gd name="connsiteY4" fmla="*/ 747729 h 812576"/>
                  <a:gd name="connsiteX5" fmla="*/ 62812 w 291173"/>
                  <a:gd name="connsiteY5" fmla="*/ 649475 h 812576"/>
                  <a:gd name="connsiteX6" fmla="*/ 62812 w 291173"/>
                  <a:gd name="connsiteY6" fmla="*/ 628646 h 812576"/>
                  <a:gd name="connsiteX7" fmla="*/ 61633 w 291173"/>
                  <a:gd name="connsiteY7" fmla="*/ 98075 h 812576"/>
                  <a:gd name="connsiteX8" fmla="*/ 97397 w 291173"/>
                  <a:gd name="connsiteY8" fmla="*/ 62703 h 812576"/>
                  <a:gd name="connsiteX9" fmla="*/ 139450 w 291173"/>
                  <a:gd name="connsiteY9" fmla="*/ 39908 h 812576"/>
                  <a:gd name="connsiteX10" fmla="*/ 232202 w 291173"/>
                  <a:gd name="connsiteY10" fmla="*/ 3358 h 812576"/>
                  <a:gd name="connsiteX11" fmla="*/ 291154 w 291173"/>
                  <a:gd name="connsiteY11" fmla="*/ 84319 h 812576"/>
                  <a:gd name="connsiteX12" fmla="*/ 225914 w 291173"/>
                  <a:gd name="connsiteY12" fmla="*/ 162136 h 812576"/>
                  <a:gd name="connsiteX13" fmla="*/ 137485 w 291173"/>
                  <a:gd name="connsiteY13" fmla="*/ 119691 h 812576"/>
                  <a:gd name="connsiteX14" fmla="*/ 102507 w 291173"/>
                  <a:gd name="connsiteY14" fmla="*/ 103184 h 812576"/>
                  <a:gd name="connsiteX15" fmla="*/ 208621 w 291173"/>
                  <a:gd name="connsiteY15" fmla="*/ 124014 h 812576"/>
                  <a:gd name="connsiteX16" fmla="*/ 251853 w 291173"/>
                  <a:gd name="connsiteY16" fmla="*/ 82354 h 812576"/>
                  <a:gd name="connsiteX17" fmla="*/ 210979 w 291173"/>
                  <a:gd name="connsiteY17" fmla="*/ 38729 h 812576"/>
                  <a:gd name="connsiteX18" fmla="*/ 166961 w 291173"/>
                  <a:gd name="connsiteY18" fmla="*/ 81175 h 812576"/>
                  <a:gd name="connsiteX19" fmla="*/ 208621 w 291173"/>
                  <a:gd name="connsiteY19" fmla="*/ 124014 h 812576"/>
                  <a:gd name="connsiteX20" fmla="*/ 81677 w 291173"/>
                  <a:gd name="connsiteY20" fmla="*/ 688777 h 812576"/>
                  <a:gd name="connsiteX21" fmla="*/ 40017 w 291173"/>
                  <a:gd name="connsiteY21" fmla="*/ 732009 h 812576"/>
                  <a:gd name="connsiteX22" fmla="*/ 83642 w 291173"/>
                  <a:gd name="connsiteY22" fmla="*/ 773275 h 812576"/>
                  <a:gd name="connsiteX23" fmla="*/ 125302 w 291173"/>
                  <a:gd name="connsiteY23" fmla="*/ 730044 h 812576"/>
                  <a:gd name="connsiteX24" fmla="*/ 81677 w 291173"/>
                  <a:gd name="connsiteY24" fmla="*/ 688777 h 81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1173" h="812576">
                    <a:moveTo>
                      <a:pt x="102507" y="103184"/>
                    </a:moveTo>
                    <a:cubicBezTo>
                      <a:pt x="102507" y="285936"/>
                      <a:pt x="102507" y="467902"/>
                      <a:pt x="102507" y="649475"/>
                    </a:cubicBezTo>
                    <a:cubicBezTo>
                      <a:pt x="153206" y="673842"/>
                      <a:pt x="171677" y="705284"/>
                      <a:pt x="161852" y="749694"/>
                    </a:cubicBezTo>
                    <a:cubicBezTo>
                      <a:pt x="153206" y="787424"/>
                      <a:pt x="121372" y="812577"/>
                      <a:pt x="82463" y="812577"/>
                    </a:cubicBezTo>
                    <a:cubicBezTo>
                      <a:pt x="42769" y="812577"/>
                      <a:pt x="11327" y="787031"/>
                      <a:pt x="2288" y="747729"/>
                    </a:cubicBezTo>
                    <a:cubicBezTo>
                      <a:pt x="-7145" y="706070"/>
                      <a:pt x="12506" y="673449"/>
                      <a:pt x="62812" y="649475"/>
                    </a:cubicBezTo>
                    <a:cubicBezTo>
                      <a:pt x="62812" y="642794"/>
                      <a:pt x="62812" y="635720"/>
                      <a:pt x="62812" y="628646"/>
                    </a:cubicBezTo>
                    <a:cubicBezTo>
                      <a:pt x="62419" y="451789"/>
                      <a:pt x="62026" y="274932"/>
                      <a:pt x="61633" y="98075"/>
                    </a:cubicBezTo>
                    <a:cubicBezTo>
                      <a:pt x="61633" y="65061"/>
                      <a:pt x="64384" y="61524"/>
                      <a:pt x="97397" y="62703"/>
                    </a:cubicBezTo>
                    <a:cubicBezTo>
                      <a:pt x="117048" y="63489"/>
                      <a:pt x="129625" y="60738"/>
                      <a:pt x="139450" y="39908"/>
                    </a:cubicBezTo>
                    <a:cubicBezTo>
                      <a:pt x="154778" y="6502"/>
                      <a:pt x="195651" y="-6861"/>
                      <a:pt x="232202" y="3358"/>
                    </a:cubicBezTo>
                    <a:cubicBezTo>
                      <a:pt x="268359" y="13576"/>
                      <a:pt x="291940" y="46590"/>
                      <a:pt x="291154" y="84319"/>
                    </a:cubicBezTo>
                    <a:cubicBezTo>
                      <a:pt x="289975" y="122835"/>
                      <a:pt x="264429" y="153490"/>
                      <a:pt x="225914" y="162136"/>
                    </a:cubicBezTo>
                    <a:cubicBezTo>
                      <a:pt x="190935" y="169996"/>
                      <a:pt x="152419" y="153097"/>
                      <a:pt x="137485" y="119691"/>
                    </a:cubicBezTo>
                    <a:cubicBezTo>
                      <a:pt x="129625" y="102791"/>
                      <a:pt x="120585" y="98075"/>
                      <a:pt x="102507" y="103184"/>
                    </a:cubicBezTo>
                    <a:close/>
                    <a:moveTo>
                      <a:pt x="208621" y="124014"/>
                    </a:moveTo>
                    <a:cubicBezTo>
                      <a:pt x="231416" y="124407"/>
                      <a:pt x="251067" y="105935"/>
                      <a:pt x="251853" y="82354"/>
                    </a:cubicBezTo>
                    <a:cubicBezTo>
                      <a:pt x="252638" y="59166"/>
                      <a:pt x="234560" y="39908"/>
                      <a:pt x="210979" y="38729"/>
                    </a:cubicBezTo>
                    <a:cubicBezTo>
                      <a:pt x="187398" y="37550"/>
                      <a:pt x="166961" y="56808"/>
                      <a:pt x="166961" y="81175"/>
                    </a:cubicBezTo>
                    <a:cubicBezTo>
                      <a:pt x="166568" y="104363"/>
                      <a:pt x="185040" y="123621"/>
                      <a:pt x="208621" y="124014"/>
                    </a:cubicBezTo>
                    <a:close/>
                    <a:moveTo>
                      <a:pt x="81677" y="688777"/>
                    </a:moveTo>
                    <a:cubicBezTo>
                      <a:pt x="57703" y="689170"/>
                      <a:pt x="39624" y="708428"/>
                      <a:pt x="40017" y="732009"/>
                    </a:cubicBezTo>
                    <a:cubicBezTo>
                      <a:pt x="40803" y="755590"/>
                      <a:pt x="60061" y="773668"/>
                      <a:pt x="83642" y="773275"/>
                    </a:cubicBezTo>
                    <a:cubicBezTo>
                      <a:pt x="107223" y="772882"/>
                      <a:pt x="125695" y="753625"/>
                      <a:pt x="125302" y="730044"/>
                    </a:cubicBezTo>
                    <a:cubicBezTo>
                      <a:pt x="124908" y="706070"/>
                      <a:pt x="105651" y="687991"/>
                      <a:pt x="81677" y="688777"/>
                    </a:cubicBezTo>
                    <a:close/>
                  </a:path>
                </a:pathLst>
              </a:custGeom>
              <a:solidFill>
                <a:schemeClr val="accent2"/>
              </a:solidFill>
              <a:ln w="3926" cap="flat">
                <a:noFill/>
                <a:prstDash val="solid"/>
                <a:miter/>
              </a:ln>
            </p:spPr>
            <p:txBody>
              <a:bodyPr rtlCol="0" anchor="ctr"/>
              <a:lstStyle/>
              <a:p>
                <a:endParaRPr lang="en-US"/>
              </a:p>
            </p:txBody>
          </p:sp>
          <p:sp>
            <p:nvSpPr>
              <p:cNvPr id="34" name="Freeform: Shape 138">
                <a:extLst>
                  <a:ext uri="{FF2B5EF4-FFF2-40B4-BE49-F238E27FC236}">
                    <a16:creationId xmlns:a16="http://schemas.microsoft.com/office/drawing/2014/main" id="{3E9DEFFF-DDA7-4797-A6AE-43DF03DBACD7}"/>
                  </a:ext>
                </a:extLst>
              </p:cNvPr>
              <p:cNvSpPr/>
              <p:nvPr/>
            </p:nvSpPr>
            <p:spPr>
              <a:xfrm>
                <a:off x="4358113" y="2776802"/>
                <a:ext cx="734275" cy="324079"/>
              </a:xfrm>
              <a:custGeom>
                <a:avLst/>
                <a:gdLst>
                  <a:gd name="connsiteX0" fmla="*/ 102707 w 734275"/>
                  <a:gd name="connsiteY0" fmla="*/ 221059 h 324079"/>
                  <a:gd name="connsiteX1" fmla="*/ 571574 w 734275"/>
                  <a:gd name="connsiteY1" fmla="*/ 221059 h 324079"/>
                  <a:gd name="connsiteX2" fmla="*/ 652535 w 734275"/>
                  <a:gd name="connsiteY2" fmla="*/ 160534 h 324079"/>
                  <a:gd name="connsiteX3" fmla="*/ 733103 w 734275"/>
                  <a:gd name="connsiteY3" fmla="*/ 227347 h 324079"/>
                  <a:gd name="connsiteX4" fmla="*/ 679260 w 734275"/>
                  <a:gd name="connsiteY4" fmla="*/ 319313 h 324079"/>
                  <a:gd name="connsiteX5" fmla="*/ 580614 w 734275"/>
                  <a:gd name="connsiteY5" fmla="*/ 280797 h 324079"/>
                  <a:gd name="connsiteX6" fmla="*/ 549565 w 734275"/>
                  <a:gd name="connsiteY6" fmla="*/ 262325 h 324079"/>
                  <a:gd name="connsiteX7" fmla="*/ 93667 w 734275"/>
                  <a:gd name="connsiteY7" fmla="*/ 260360 h 324079"/>
                  <a:gd name="connsiteX8" fmla="*/ 62619 w 734275"/>
                  <a:gd name="connsiteY8" fmla="*/ 229312 h 324079"/>
                  <a:gd name="connsiteX9" fmla="*/ 62619 w 734275"/>
                  <a:gd name="connsiteY9" fmla="*/ 209661 h 324079"/>
                  <a:gd name="connsiteX10" fmla="*/ 32750 w 734275"/>
                  <a:gd name="connsiteY10" fmla="*/ 145207 h 324079"/>
                  <a:gd name="connsiteX11" fmla="*/ 5632 w 734275"/>
                  <a:gd name="connsiteY11" fmla="*/ 53241 h 324079"/>
                  <a:gd name="connsiteX12" fmla="*/ 88558 w 734275"/>
                  <a:gd name="connsiteY12" fmla="*/ 184 h 324079"/>
                  <a:gd name="connsiteX13" fmla="*/ 161659 w 734275"/>
                  <a:gd name="connsiteY13" fmla="*/ 61102 h 324079"/>
                  <a:gd name="connsiteX14" fmla="*/ 125501 w 734275"/>
                  <a:gd name="connsiteY14" fmla="*/ 150709 h 324079"/>
                  <a:gd name="connsiteX15" fmla="*/ 102314 w 734275"/>
                  <a:gd name="connsiteY15" fmla="*/ 192762 h 324079"/>
                  <a:gd name="connsiteX16" fmla="*/ 102707 w 734275"/>
                  <a:gd name="connsiteY16" fmla="*/ 221059 h 324079"/>
                  <a:gd name="connsiteX17" fmla="*/ 694195 w 734275"/>
                  <a:gd name="connsiteY17" fmla="*/ 241103 h 324079"/>
                  <a:gd name="connsiteX18" fmla="*/ 651356 w 734275"/>
                  <a:gd name="connsiteY18" fmla="*/ 200229 h 324079"/>
                  <a:gd name="connsiteX19" fmla="*/ 609697 w 734275"/>
                  <a:gd name="connsiteY19" fmla="*/ 242675 h 324079"/>
                  <a:gd name="connsiteX20" fmla="*/ 652928 w 734275"/>
                  <a:gd name="connsiteY20" fmla="*/ 283548 h 324079"/>
                  <a:gd name="connsiteX21" fmla="*/ 694195 w 734275"/>
                  <a:gd name="connsiteY21" fmla="*/ 241103 h 324079"/>
                  <a:gd name="connsiteX22" fmla="*/ 124322 w 734275"/>
                  <a:gd name="connsiteY22" fmla="*/ 80359 h 324079"/>
                  <a:gd name="connsiteX23" fmla="*/ 81484 w 734275"/>
                  <a:gd name="connsiteY23" fmla="*/ 39093 h 324079"/>
                  <a:gd name="connsiteX24" fmla="*/ 40610 w 734275"/>
                  <a:gd name="connsiteY24" fmla="*/ 82324 h 324079"/>
                  <a:gd name="connsiteX25" fmla="*/ 83449 w 734275"/>
                  <a:gd name="connsiteY25" fmla="*/ 123984 h 324079"/>
                  <a:gd name="connsiteX26" fmla="*/ 124322 w 734275"/>
                  <a:gd name="connsiteY26" fmla="*/ 80359 h 32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4275" h="324079">
                    <a:moveTo>
                      <a:pt x="102707" y="221059"/>
                    </a:moveTo>
                    <a:cubicBezTo>
                      <a:pt x="260699" y="221059"/>
                      <a:pt x="415547" y="221059"/>
                      <a:pt x="571574" y="221059"/>
                    </a:cubicBezTo>
                    <a:cubicBezTo>
                      <a:pt x="585330" y="184115"/>
                      <a:pt x="610090" y="160534"/>
                      <a:pt x="652535" y="160534"/>
                    </a:cubicBezTo>
                    <a:cubicBezTo>
                      <a:pt x="693016" y="160534"/>
                      <a:pt x="726029" y="188046"/>
                      <a:pt x="733103" y="227347"/>
                    </a:cubicBezTo>
                    <a:cubicBezTo>
                      <a:pt x="739785" y="267435"/>
                      <a:pt x="717383" y="305950"/>
                      <a:pt x="679260" y="319313"/>
                    </a:cubicBezTo>
                    <a:cubicBezTo>
                      <a:pt x="641138" y="332675"/>
                      <a:pt x="597906" y="317348"/>
                      <a:pt x="580614" y="280797"/>
                    </a:cubicBezTo>
                    <a:cubicBezTo>
                      <a:pt x="573539" y="265470"/>
                      <a:pt x="564893" y="262325"/>
                      <a:pt x="549565" y="262325"/>
                    </a:cubicBezTo>
                    <a:cubicBezTo>
                      <a:pt x="397468" y="262325"/>
                      <a:pt x="245764" y="261146"/>
                      <a:pt x="93667" y="260360"/>
                    </a:cubicBezTo>
                    <a:cubicBezTo>
                      <a:pt x="67335" y="260360"/>
                      <a:pt x="63012" y="255644"/>
                      <a:pt x="62619" y="229312"/>
                    </a:cubicBezTo>
                    <a:cubicBezTo>
                      <a:pt x="62619" y="222631"/>
                      <a:pt x="62619" y="216343"/>
                      <a:pt x="62619" y="209661"/>
                    </a:cubicBezTo>
                    <a:cubicBezTo>
                      <a:pt x="63012" y="183329"/>
                      <a:pt x="66156" y="160141"/>
                      <a:pt x="32750" y="145207"/>
                    </a:cubicBezTo>
                    <a:cubicBezTo>
                      <a:pt x="1309" y="131058"/>
                      <a:pt x="-6945" y="87041"/>
                      <a:pt x="5632" y="53241"/>
                    </a:cubicBezTo>
                    <a:cubicBezTo>
                      <a:pt x="18601" y="18263"/>
                      <a:pt x="50435" y="-2174"/>
                      <a:pt x="88558" y="184"/>
                    </a:cubicBezTo>
                    <a:cubicBezTo>
                      <a:pt x="123536" y="2149"/>
                      <a:pt x="152620" y="26516"/>
                      <a:pt x="161659" y="61102"/>
                    </a:cubicBezTo>
                    <a:cubicBezTo>
                      <a:pt x="170698" y="95294"/>
                      <a:pt x="156943" y="136168"/>
                      <a:pt x="125501" y="150709"/>
                    </a:cubicBezTo>
                    <a:cubicBezTo>
                      <a:pt x="104279" y="160534"/>
                      <a:pt x="100348" y="173111"/>
                      <a:pt x="102314" y="192762"/>
                    </a:cubicBezTo>
                    <a:cubicBezTo>
                      <a:pt x="103493" y="201015"/>
                      <a:pt x="102707" y="209268"/>
                      <a:pt x="102707" y="221059"/>
                    </a:cubicBezTo>
                    <a:close/>
                    <a:moveTo>
                      <a:pt x="694195" y="241103"/>
                    </a:moveTo>
                    <a:cubicBezTo>
                      <a:pt x="693802" y="217129"/>
                      <a:pt x="675723" y="199836"/>
                      <a:pt x="651356" y="200229"/>
                    </a:cubicBezTo>
                    <a:cubicBezTo>
                      <a:pt x="626989" y="200622"/>
                      <a:pt x="609304" y="218701"/>
                      <a:pt x="609697" y="242675"/>
                    </a:cubicBezTo>
                    <a:cubicBezTo>
                      <a:pt x="610090" y="266649"/>
                      <a:pt x="628168" y="283941"/>
                      <a:pt x="652928" y="283548"/>
                    </a:cubicBezTo>
                    <a:cubicBezTo>
                      <a:pt x="677295" y="283155"/>
                      <a:pt x="694588" y="265470"/>
                      <a:pt x="694195" y="241103"/>
                    </a:cubicBezTo>
                    <a:close/>
                    <a:moveTo>
                      <a:pt x="124322" y="80359"/>
                    </a:moveTo>
                    <a:cubicBezTo>
                      <a:pt x="123929" y="56385"/>
                      <a:pt x="105458" y="38700"/>
                      <a:pt x="81484" y="39093"/>
                    </a:cubicBezTo>
                    <a:cubicBezTo>
                      <a:pt x="57510" y="39486"/>
                      <a:pt x="40217" y="57564"/>
                      <a:pt x="40610" y="82324"/>
                    </a:cubicBezTo>
                    <a:cubicBezTo>
                      <a:pt x="41003" y="106298"/>
                      <a:pt x="59868" y="124377"/>
                      <a:pt x="83449" y="123984"/>
                    </a:cubicBezTo>
                    <a:cubicBezTo>
                      <a:pt x="107030" y="123591"/>
                      <a:pt x="124715" y="104726"/>
                      <a:pt x="124322" y="80359"/>
                    </a:cubicBezTo>
                    <a:close/>
                  </a:path>
                </a:pathLst>
              </a:custGeom>
              <a:solidFill>
                <a:schemeClr val="accent2"/>
              </a:solidFill>
              <a:ln w="3926" cap="flat">
                <a:noFill/>
                <a:prstDash val="solid"/>
                <a:miter/>
              </a:ln>
            </p:spPr>
            <p:txBody>
              <a:bodyPr rtlCol="0" anchor="ctr"/>
              <a:lstStyle/>
              <a:p>
                <a:endParaRPr lang="en-US"/>
              </a:p>
            </p:txBody>
          </p:sp>
          <p:sp>
            <p:nvSpPr>
              <p:cNvPr id="35" name="Freeform: Shape 139">
                <a:extLst>
                  <a:ext uri="{FF2B5EF4-FFF2-40B4-BE49-F238E27FC236}">
                    <a16:creationId xmlns:a16="http://schemas.microsoft.com/office/drawing/2014/main" id="{93C0AD2C-1209-4AFF-8900-FAE21D8243FA}"/>
                  </a:ext>
                </a:extLst>
              </p:cNvPr>
              <p:cNvSpPr/>
              <p:nvPr/>
            </p:nvSpPr>
            <p:spPr>
              <a:xfrm>
                <a:off x="7048357" y="4009827"/>
                <a:ext cx="639210" cy="543589"/>
              </a:xfrm>
              <a:custGeom>
                <a:avLst/>
                <a:gdLst>
                  <a:gd name="connsiteX0" fmla="*/ 535758 w 639210"/>
                  <a:gd name="connsiteY0" fmla="*/ 380095 h 543589"/>
                  <a:gd name="connsiteX1" fmla="*/ 535365 w 639210"/>
                  <a:gd name="connsiteY1" fmla="*/ 274767 h 543589"/>
                  <a:gd name="connsiteX2" fmla="*/ 526326 w 639210"/>
                  <a:gd name="connsiteY2" fmla="*/ 259439 h 543589"/>
                  <a:gd name="connsiteX3" fmla="*/ 290909 w 639210"/>
                  <a:gd name="connsiteY3" fmla="*/ 106949 h 543589"/>
                  <a:gd name="connsiteX4" fmla="*/ 284228 w 639210"/>
                  <a:gd name="connsiteY4" fmla="*/ 103412 h 543589"/>
                  <a:gd name="connsiteX5" fmla="*/ 166323 w 639210"/>
                  <a:gd name="connsiteY5" fmla="*/ 103019 h 543589"/>
                  <a:gd name="connsiteX6" fmla="*/ 155712 w 639210"/>
                  <a:gd name="connsiteY6" fmla="*/ 117167 h 543589"/>
                  <a:gd name="connsiteX7" fmla="*/ 62174 w 639210"/>
                  <a:gd name="connsiteY7" fmla="*/ 161578 h 543589"/>
                  <a:gd name="connsiteX8" fmla="*/ 78 w 639210"/>
                  <a:gd name="connsiteY8" fmla="*/ 87298 h 543589"/>
                  <a:gd name="connsiteX9" fmla="*/ 59423 w 639210"/>
                  <a:gd name="connsiteY9" fmla="*/ 3193 h 543589"/>
                  <a:gd name="connsiteX10" fmla="*/ 155712 w 639210"/>
                  <a:gd name="connsiteY10" fmla="*/ 47604 h 543589"/>
                  <a:gd name="connsiteX11" fmla="*/ 180472 w 639210"/>
                  <a:gd name="connsiteY11" fmla="*/ 62931 h 543589"/>
                  <a:gd name="connsiteX12" fmla="*/ 295625 w 639210"/>
                  <a:gd name="connsiteY12" fmla="*/ 66468 h 543589"/>
                  <a:gd name="connsiteX13" fmla="*/ 392307 w 639210"/>
                  <a:gd name="connsiteY13" fmla="*/ 125421 h 543589"/>
                  <a:gd name="connsiteX14" fmla="*/ 555802 w 639210"/>
                  <a:gd name="connsiteY14" fmla="*/ 230356 h 543589"/>
                  <a:gd name="connsiteX15" fmla="*/ 576238 w 639210"/>
                  <a:gd name="connsiteY15" fmla="*/ 266906 h 543589"/>
                  <a:gd name="connsiteX16" fmla="*/ 575845 w 639210"/>
                  <a:gd name="connsiteY16" fmla="*/ 380095 h 543589"/>
                  <a:gd name="connsiteX17" fmla="*/ 636763 w 639210"/>
                  <a:gd name="connsiteY17" fmla="*/ 480314 h 543589"/>
                  <a:gd name="connsiteX18" fmla="*/ 557373 w 639210"/>
                  <a:gd name="connsiteY18" fmla="*/ 543589 h 543589"/>
                  <a:gd name="connsiteX19" fmla="*/ 477199 w 639210"/>
                  <a:gd name="connsiteY19" fmla="*/ 483458 h 543589"/>
                  <a:gd name="connsiteX20" fmla="*/ 535758 w 639210"/>
                  <a:gd name="connsiteY20" fmla="*/ 380095 h 543589"/>
                  <a:gd name="connsiteX21" fmla="*/ 81825 w 639210"/>
                  <a:gd name="connsiteY21" fmla="*/ 124242 h 543589"/>
                  <a:gd name="connsiteX22" fmla="*/ 123484 w 639210"/>
                  <a:gd name="connsiteY22" fmla="*/ 81796 h 543589"/>
                  <a:gd name="connsiteX23" fmla="*/ 81432 w 639210"/>
                  <a:gd name="connsiteY23" fmla="*/ 40136 h 543589"/>
                  <a:gd name="connsiteX24" fmla="*/ 39772 w 639210"/>
                  <a:gd name="connsiteY24" fmla="*/ 82582 h 543589"/>
                  <a:gd name="connsiteX25" fmla="*/ 81825 w 639210"/>
                  <a:gd name="connsiteY25" fmla="*/ 124242 h 543589"/>
                  <a:gd name="connsiteX26" fmla="*/ 514142 w 639210"/>
                  <a:gd name="connsiteY26" fmla="*/ 459091 h 543589"/>
                  <a:gd name="connsiteX27" fmla="*/ 553837 w 639210"/>
                  <a:gd name="connsiteY27" fmla="*/ 503895 h 543589"/>
                  <a:gd name="connsiteX28" fmla="*/ 598247 w 639210"/>
                  <a:gd name="connsiteY28" fmla="*/ 464200 h 543589"/>
                  <a:gd name="connsiteX29" fmla="*/ 558553 w 639210"/>
                  <a:gd name="connsiteY29" fmla="*/ 419789 h 543589"/>
                  <a:gd name="connsiteX30" fmla="*/ 514142 w 639210"/>
                  <a:gd name="connsiteY30" fmla="*/ 459091 h 54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9210" h="543589">
                    <a:moveTo>
                      <a:pt x="535758" y="380095"/>
                    </a:moveTo>
                    <a:cubicBezTo>
                      <a:pt x="535758" y="345509"/>
                      <a:pt x="536151" y="310138"/>
                      <a:pt x="535365" y="274767"/>
                    </a:cubicBezTo>
                    <a:cubicBezTo>
                      <a:pt x="535365" y="269658"/>
                      <a:pt x="531042" y="262583"/>
                      <a:pt x="526326" y="259439"/>
                    </a:cubicBezTo>
                    <a:cubicBezTo>
                      <a:pt x="448115" y="208347"/>
                      <a:pt x="369512" y="157648"/>
                      <a:pt x="290909" y="106949"/>
                    </a:cubicBezTo>
                    <a:cubicBezTo>
                      <a:pt x="288551" y="105377"/>
                      <a:pt x="286586" y="103412"/>
                      <a:pt x="284228" y="103412"/>
                    </a:cubicBezTo>
                    <a:cubicBezTo>
                      <a:pt x="244926" y="103019"/>
                      <a:pt x="205625" y="102233"/>
                      <a:pt x="166323" y="103019"/>
                    </a:cubicBezTo>
                    <a:cubicBezTo>
                      <a:pt x="162786" y="103019"/>
                      <a:pt x="158463" y="112058"/>
                      <a:pt x="155712" y="117167"/>
                    </a:cubicBezTo>
                    <a:cubicBezTo>
                      <a:pt x="138419" y="152539"/>
                      <a:pt x="101868" y="170224"/>
                      <a:pt x="62174" y="161578"/>
                    </a:cubicBezTo>
                    <a:cubicBezTo>
                      <a:pt x="27589" y="154111"/>
                      <a:pt x="1650" y="122670"/>
                      <a:pt x="78" y="87298"/>
                    </a:cubicBezTo>
                    <a:cubicBezTo>
                      <a:pt x="-1495" y="46032"/>
                      <a:pt x="20907" y="13804"/>
                      <a:pt x="59423" y="3193"/>
                    </a:cubicBezTo>
                    <a:cubicBezTo>
                      <a:pt x="98331" y="-7812"/>
                      <a:pt x="139991" y="10267"/>
                      <a:pt x="155712" y="47604"/>
                    </a:cubicBezTo>
                    <a:cubicBezTo>
                      <a:pt x="161214" y="60573"/>
                      <a:pt x="167895" y="62931"/>
                      <a:pt x="180472" y="62931"/>
                    </a:cubicBezTo>
                    <a:cubicBezTo>
                      <a:pt x="218987" y="62538"/>
                      <a:pt x="259861" y="55857"/>
                      <a:pt x="295625" y="66468"/>
                    </a:cubicBezTo>
                    <a:cubicBezTo>
                      <a:pt x="330604" y="76687"/>
                      <a:pt x="360080" y="104984"/>
                      <a:pt x="392307" y="125421"/>
                    </a:cubicBezTo>
                    <a:cubicBezTo>
                      <a:pt x="446936" y="160399"/>
                      <a:pt x="500780" y="196164"/>
                      <a:pt x="555802" y="230356"/>
                    </a:cubicBezTo>
                    <a:cubicBezTo>
                      <a:pt x="569950" y="239395"/>
                      <a:pt x="576631" y="249221"/>
                      <a:pt x="576238" y="266906"/>
                    </a:cubicBezTo>
                    <a:cubicBezTo>
                      <a:pt x="575059" y="304636"/>
                      <a:pt x="575845" y="342758"/>
                      <a:pt x="575845" y="380095"/>
                    </a:cubicBezTo>
                    <a:cubicBezTo>
                      <a:pt x="626937" y="405641"/>
                      <a:pt x="646588" y="438261"/>
                      <a:pt x="636763" y="480314"/>
                    </a:cubicBezTo>
                    <a:cubicBezTo>
                      <a:pt x="628116" y="518043"/>
                      <a:pt x="595889" y="543589"/>
                      <a:pt x="557373" y="543589"/>
                    </a:cubicBezTo>
                    <a:cubicBezTo>
                      <a:pt x="519251" y="543589"/>
                      <a:pt x="486238" y="518829"/>
                      <a:pt x="477199" y="483458"/>
                    </a:cubicBezTo>
                    <a:cubicBezTo>
                      <a:pt x="465801" y="439440"/>
                      <a:pt x="484273" y="406820"/>
                      <a:pt x="535758" y="380095"/>
                    </a:cubicBezTo>
                    <a:close/>
                    <a:moveTo>
                      <a:pt x="81825" y="124242"/>
                    </a:moveTo>
                    <a:cubicBezTo>
                      <a:pt x="106192" y="124242"/>
                      <a:pt x="123484" y="106556"/>
                      <a:pt x="123484" y="81796"/>
                    </a:cubicBezTo>
                    <a:cubicBezTo>
                      <a:pt x="123484" y="57429"/>
                      <a:pt x="105799" y="39743"/>
                      <a:pt x="81432" y="40136"/>
                    </a:cubicBezTo>
                    <a:cubicBezTo>
                      <a:pt x="57458" y="40136"/>
                      <a:pt x="39772" y="58215"/>
                      <a:pt x="39772" y="82582"/>
                    </a:cubicBezTo>
                    <a:cubicBezTo>
                      <a:pt x="39379" y="106556"/>
                      <a:pt x="57065" y="124242"/>
                      <a:pt x="81825" y="124242"/>
                    </a:cubicBezTo>
                    <a:close/>
                    <a:moveTo>
                      <a:pt x="514142" y="459091"/>
                    </a:moveTo>
                    <a:cubicBezTo>
                      <a:pt x="512963" y="483458"/>
                      <a:pt x="529862" y="502323"/>
                      <a:pt x="553837" y="503895"/>
                    </a:cubicBezTo>
                    <a:cubicBezTo>
                      <a:pt x="577810" y="505074"/>
                      <a:pt x="597068" y="487781"/>
                      <a:pt x="598247" y="464200"/>
                    </a:cubicBezTo>
                    <a:cubicBezTo>
                      <a:pt x="599426" y="439833"/>
                      <a:pt x="582919" y="420969"/>
                      <a:pt x="558553" y="419789"/>
                    </a:cubicBezTo>
                    <a:cubicBezTo>
                      <a:pt x="534186" y="418217"/>
                      <a:pt x="515321" y="435117"/>
                      <a:pt x="514142" y="459091"/>
                    </a:cubicBezTo>
                    <a:close/>
                  </a:path>
                </a:pathLst>
              </a:custGeom>
              <a:solidFill>
                <a:schemeClr val="accent2"/>
              </a:solidFill>
              <a:ln w="3926" cap="flat">
                <a:noFill/>
                <a:prstDash val="solid"/>
                <a:miter/>
              </a:ln>
            </p:spPr>
            <p:txBody>
              <a:bodyPr rtlCol="0" anchor="ctr"/>
              <a:lstStyle/>
              <a:p>
                <a:endParaRPr lang="en-US"/>
              </a:p>
            </p:txBody>
          </p:sp>
          <p:sp>
            <p:nvSpPr>
              <p:cNvPr id="36" name="Freeform: Shape 140">
                <a:extLst>
                  <a:ext uri="{FF2B5EF4-FFF2-40B4-BE49-F238E27FC236}">
                    <a16:creationId xmlns:a16="http://schemas.microsoft.com/office/drawing/2014/main" id="{1182EE8C-0897-4A8D-9404-FB5E1A17CFC6}"/>
                  </a:ext>
                </a:extLst>
              </p:cNvPr>
              <p:cNvSpPr/>
              <p:nvPr/>
            </p:nvSpPr>
            <p:spPr>
              <a:xfrm>
                <a:off x="4206712" y="2586692"/>
                <a:ext cx="791364" cy="166574"/>
              </a:xfrm>
              <a:custGeom>
                <a:avLst/>
                <a:gdLst>
                  <a:gd name="connsiteX0" fmla="*/ 162535 w 791364"/>
                  <a:gd name="connsiteY0" fmla="*/ 63350 h 166574"/>
                  <a:gd name="connsiteX1" fmla="*/ 465550 w 791364"/>
                  <a:gd name="connsiteY1" fmla="*/ 63350 h 166574"/>
                  <a:gd name="connsiteX2" fmla="*/ 614896 w 791364"/>
                  <a:gd name="connsiteY2" fmla="*/ 62564 h 166574"/>
                  <a:gd name="connsiteX3" fmla="*/ 634940 w 791364"/>
                  <a:gd name="connsiteY3" fmla="*/ 49595 h 166574"/>
                  <a:gd name="connsiteX4" fmla="*/ 730050 w 791364"/>
                  <a:gd name="connsiteY4" fmla="*/ 2433 h 166574"/>
                  <a:gd name="connsiteX5" fmla="*/ 791360 w 791364"/>
                  <a:gd name="connsiteY5" fmla="*/ 81429 h 166574"/>
                  <a:gd name="connsiteX6" fmla="*/ 729657 w 791364"/>
                  <a:gd name="connsiteY6" fmla="*/ 161997 h 166574"/>
                  <a:gd name="connsiteX7" fmla="*/ 635726 w 791364"/>
                  <a:gd name="connsiteY7" fmla="*/ 116014 h 166574"/>
                  <a:gd name="connsiteX8" fmla="*/ 615682 w 791364"/>
                  <a:gd name="connsiteY8" fmla="*/ 102652 h 166574"/>
                  <a:gd name="connsiteX9" fmla="*/ 175505 w 791364"/>
                  <a:gd name="connsiteY9" fmla="*/ 104224 h 166574"/>
                  <a:gd name="connsiteX10" fmla="*/ 155854 w 791364"/>
                  <a:gd name="connsiteY10" fmla="*/ 118372 h 166574"/>
                  <a:gd name="connsiteX11" fmla="*/ 61924 w 791364"/>
                  <a:gd name="connsiteY11" fmla="*/ 163962 h 166574"/>
                  <a:gd name="connsiteX12" fmla="*/ 220 w 791364"/>
                  <a:gd name="connsiteY12" fmla="*/ 75927 h 166574"/>
                  <a:gd name="connsiteX13" fmla="*/ 72928 w 791364"/>
                  <a:gd name="connsiteY13" fmla="*/ 2826 h 166574"/>
                  <a:gd name="connsiteX14" fmla="*/ 154282 w 791364"/>
                  <a:gd name="connsiteY14" fmla="*/ 46844 h 166574"/>
                  <a:gd name="connsiteX15" fmla="*/ 162535 w 791364"/>
                  <a:gd name="connsiteY15" fmla="*/ 63350 h 166574"/>
                  <a:gd name="connsiteX16" fmla="*/ 709220 w 791364"/>
                  <a:gd name="connsiteY16" fmla="*/ 39769 h 166574"/>
                  <a:gd name="connsiteX17" fmla="*/ 668346 w 791364"/>
                  <a:gd name="connsiteY17" fmla="*/ 82215 h 166574"/>
                  <a:gd name="connsiteX18" fmla="*/ 710792 w 791364"/>
                  <a:gd name="connsiteY18" fmla="*/ 123482 h 166574"/>
                  <a:gd name="connsiteX19" fmla="*/ 751666 w 791364"/>
                  <a:gd name="connsiteY19" fmla="*/ 81036 h 166574"/>
                  <a:gd name="connsiteX20" fmla="*/ 709220 w 791364"/>
                  <a:gd name="connsiteY20" fmla="*/ 39769 h 166574"/>
                  <a:gd name="connsiteX21" fmla="*/ 123234 w 791364"/>
                  <a:gd name="connsiteY21" fmla="*/ 83394 h 166574"/>
                  <a:gd name="connsiteX22" fmla="*/ 80788 w 791364"/>
                  <a:gd name="connsiteY22" fmla="*/ 41341 h 166574"/>
                  <a:gd name="connsiteX23" fmla="*/ 39522 w 791364"/>
                  <a:gd name="connsiteY23" fmla="*/ 84573 h 166574"/>
                  <a:gd name="connsiteX24" fmla="*/ 81967 w 791364"/>
                  <a:gd name="connsiteY24" fmla="*/ 126626 h 166574"/>
                  <a:gd name="connsiteX25" fmla="*/ 123234 w 791364"/>
                  <a:gd name="connsiteY25" fmla="*/ 83394 h 166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91364" h="166574">
                    <a:moveTo>
                      <a:pt x="162535" y="63350"/>
                    </a:moveTo>
                    <a:cubicBezTo>
                      <a:pt x="263933" y="63350"/>
                      <a:pt x="364545" y="63350"/>
                      <a:pt x="465550" y="63350"/>
                    </a:cubicBezTo>
                    <a:cubicBezTo>
                      <a:pt x="515463" y="63350"/>
                      <a:pt x="564983" y="62564"/>
                      <a:pt x="614896" y="62564"/>
                    </a:cubicBezTo>
                    <a:cubicBezTo>
                      <a:pt x="625115" y="62564"/>
                      <a:pt x="630617" y="60206"/>
                      <a:pt x="634940" y="49595"/>
                    </a:cubicBezTo>
                    <a:cubicBezTo>
                      <a:pt x="651054" y="11472"/>
                      <a:pt x="689962" y="-7000"/>
                      <a:pt x="730050" y="2433"/>
                    </a:cubicBezTo>
                    <a:cubicBezTo>
                      <a:pt x="765814" y="10686"/>
                      <a:pt x="790967" y="42913"/>
                      <a:pt x="791360" y="81429"/>
                    </a:cubicBezTo>
                    <a:cubicBezTo>
                      <a:pt x="791753" y="120730"/>
                      <a:pt x="766600" y="153351"/>
                      <a:pt x="729657" y="161997"/>
                    </a:cubicBezTo>
                    <a:cubicBezTo>
                      <a:pt x="690748" y="171429"/>
                      <a:pt x="652233" y="152958"/>
                      <a:pt x="635726" y="116014"/>
                    </a:cubicBezTo>
                    <a:cubicBezTo>
                      <a:pt x="631403" y="105796"/>
                      <a:pt x="626294" y="102652"/>
                      <a:pt x="615682" y="102652"/>
                    </a:cubicBezTo>
                    <a:cubicBezTo>
                      <a:pt x="469088" y="103438"/>
                      <a:pt x="322493" y="104224"/>
                      <a:pt x="175505" y="104224"/>
                    </a:cubicBezTo>
                    <a:cubicBezTo>
                      <a:pt x="164108" y="104224"/>
                      <a:pt x="160177" y="108940"/>
                      <a:pt x="155854" y="118372"/>
                    </a:cubicBezTo>
                    <a:cubicBezTo>
                      <a:pt x="139348" y="155316"/>
                      <a:pt x="100439" y="173788"/>
                      <a:pt x="61924" y="163962"/>
                    </a:cubicBezTo>
                    <a:cubicBezTo>
                      <a:pt x="20657" y="153351"/>
                      <a:pt x="-2531" y="119944"/>
                      <a:pt x="220" y="75927"/>
                    </a:cubicBezTo>
                    <a:cubicBezTo>
                      <a:pt x="2578" y="38197"/>
                      <a:pt x="32840" y="7542"/>
                      <a:pt x="72928" y="2826"/>
                    </a:cubicBezTo>
                    <a:cubicBezTo>
                      <a:pt x="105155" y="-1104"/>
                      <a:pt x="138955" y="16974"/>
                      <a:pt x="154282" y="46844"/>
                    </a:cubicBezTo>
                    <a:cubicBezTo>
                      <a:pt x="157426" y="51953"/>
                      <a:pt x="159784" y="57848"/>
                      <a:pt x="162535" y="63350"/>
                    </a:cubicBezTo>
                    <a:close/>
                    <a:moveTo>
                      <a:pt x="709220" y="39769"/>
                    </a:moveTo>
                    <a:cubicBezTo>
                      <a:pt x="684460" y="40162"/>
                      <a:pt x="667953" y="57455"/>
                      <a:pt x="668346" y="82215"/>
                    </a:cubicBezTo>
                    <a:cubicBezTo>
                      <a:pt x="668740" y="106975"/>
                      <a:pt x="686032" y="123482"/>
                      <a:pt x="710792" y="123482"/>
                    </a:cubicBezTo>
                    <a:cubicBezTo>
                      <a:pt x="735159" y="123089"/>
                      <a:pt x="752059" y="105796"/>
                      <a:pt x="751666" y="81036"/>
                    </a:cubicBezTo>
                    <a:cubicBezTo>
                      <a:pt x="751666" y="56276"/>
                      <a:pt x="734373" y="39769"/>
                      <a:pt x="709220" y="39769"/>
                    </a:cubicBezTo>
                    <a:close/>
                    <a:moveTo>
                      <a:pt x="123234" y="83394"/>
                    </a:moveTo>
                    <a:cubicBezTo>
                      <a:pt x="123234" y="59420"/>
                      <a:pt x="104762" y="40948"/>
                      <a:pt x="80788" y="41341"/>
                    </a:cubicBezTo>
                    <a:cubicBezTo>
                      <a:pt x="57207" y="41734"/>
                      <a:pt x="39129" y="60206"/>
                      <a:pt x="39522" y="84573"/>
                    </a:cubicBezTo>
                    <a:cubicBezTo>
                      <a:pt x="39915" y="108547"/>
                      <a:pt x="58386" y="127019"/>
                      <a:pt x="81967" y="126626"/>
                    </a:cubicBezTo>
                    <a:cubicBezTo>
                      <a:pt x="105941" y="126233"/>
                      <a:pt x="123627" y="107761"/>
                      <a:pt x="123234" y="83394"/>
                    </a:cubicBezTo>
                    <a:close/>
                  </a:path>
                </a:pathLst>
              </a:custGeom>
              <a:solidFill>
                <a:schemeClr val="accent2"/>
              </a:solidFill>
              <a:ln w="3926" cap="flat">
                <a:noFill/>
                <a:prstDash val="solid"/>
                <a:miter/>
              </a:ln>
            </p:spPr>
            <p:txBody>
              <a:bodyPr rtlCol="0" anchor="ctr"/>
              <a:lstStyle/>
              <a:p>
                <a:endParaRPr lang="en-US"/>
              </a:p>
            </p:txBody>
          </p:sp>
          <p:sp>
            <p:nvSpPr>
              <p:cNvPr id="37" name="Freeform: Shape 141">
                <a:extLst>
                  <a:ext uri="{FF2B5EF4-FFF2-40B4-BE49-F238E27FC236}">
                    <a16:creationId xmlns:a16="http://schemas.microsoft.com/office/drawing/2014/main" id="{9685548E-4F06-4BBB-B6E7-222899069E1D}"/>
                  </a:ext>
                </a:extLst>
              </p:cNvPr>
              <p:cNvSpPr/>
              <p:nvPr/>
            </p:nvSpPr>
            <p:spPr>
              <a:xfrm>
                <a:off x="6986044" y="4455085"/>
                <a:ext cx="480645" cy="448857"/>
              </a:xfrm>
              <a:custGeom>
                <a:avLst/>
                <a:gdLst>
                  <a:gd name="connsiteX0" fmla="*/ 229029 w 480645"/>
                  <a:gd name="connsiteY0" fmla="*/ 385626 h 448857"/>
                  <a:gd name="connsiteX1" fmla="*/ 203483 w 480645"/>
                  <a:gd name="connsiteY1" fmla="*/ 385626 h 448857"/>
                  <a:gd name="connsiteX2" fmla="*/ 148068 w 480645"/>
                  <a:gd name="connsiteY2" fmla="*/ 413530 h 448857"/>
                  <a:gd name="connsiteX3" fmla="*/ 53351 w 480645"/>
                  <a:gd name="connsiteY3" fmla="*/ 443399 h 448857"/>
                  <a:gd name="connsiteX4" fmla="*/ 294 w 480645"/>
                  <a:gd name="connsiteY4" fmla="*/ 360080 h 448857"/>
                  <a:gd name="connsiteX5" fmla="*/ 63962 w 480645"/>
                  <a:gd name="connsiteY5" fmla="*/ 286979 h 448857"/>
                  <a:gd name="connsiteX6" fmla="*/ 155535 w 480645"/>
                  <a:gd name="connsiteY6" fmla="*/ 330604 h 448857"/>
                  <a:gd name="connsiteX7" fmla="*/ 181474 w 480645"/>
                  <a:gd name="connsiteY7" fmla="*/ 346717 h 448857"/>
                  <a:gd name="connsiteX8" fmla="*/ 282872 w 480645"/>
                  <a:gd name="connsiteY8" fmla="*/ 343573 h 448857"/>
                  <a:gd name="connsiteX9" fmla="*/ 365798 w 480645"/>
                  <a:gd name="connsiteY9" fmla="*/ 288944 h 448857"/>
                  <a:gd name="connsiteX10" fmla="*/ 379554 w 480645"/>
                  <a:gd name="connsiteY10" fmla="*/ 261433 h 448857"/>
                  <a:gd name="connsiteX11" fmla="*/ 379554 w 480645"/>
                  <a:gd name="connsiteY11" fmla="*/ 182830 h 448857"/>
                  <a:gd name="connsiteX12" fmla="*/ 362261 w 480645"/>
                  <a:gd name="connsiteY12" fmla="*/ 154926 h 448857"/>
                  <a:gd name="connsiteX13" fmla="*/ 318636 w 480645"/>
                  <a:gd name="connsiteY13" fmla="*/ 63353 h 448857"/>
                  <a:gd name="connsiteX14" fmla="*/ 394488 w 480645"/>
                  <a:gd name="connsiteY14" fmla="*/ 78 h 448857"/>
                  <a:gd name="connsiteX15" fmla="*/ 476628 w 480645"/>
                  <a:gd name="connsiteY15" fmla="*/ 57065 h 448857"/>
                  <a:gd name="connsiteX16" fmla="*/ 433790 w 480645"/>
                  <a:gd name="connsiteY16" fmla="*/ 155712 h 448857"/>
                  <a:gd name="connsiteX17" fmla="*/ 418855 w 480645"/>
                  <a:gd name="connsiteY17" fmla="*/ 178900 h 448857"/>
                  <a:gd name="connsiteX18" fmla="*/ 419641 w 480645"/>
                  <a:gd name="connsiteY18" fmla="*/ 269293 h 448857"/>
                  <a:gd name="connsiteX19" fmla="*/ 394095 w 480645"/>
                  <a:gd name="connsiteY19" fmla="*/ 317634 h 448857"/>
                  <a:gd name="connsiteX20" fmla="*/ 323352 w 480645"/>
                  <a:gd name="connsiteY20" fmla="*/ 367154 h 448857"/>
                  <a:gd name="connsiteX21" fmla="*/ 262042 w 480645"/>
                  <a:gd name="connsiteY21" fmla="*/ 386412 h 448857"/>
                  <a:gd name="connsiteX22" fmla="*/ 229029 w 480645"/>
                  <a:gd name="connsiteY22" fmla="*/ 385626 h 448857"/>
                  <a:gd name="connsiteX23" fmla="*/ 82041 w 480645"/>
                  <a:gd name="connsiteY23" fmla="*/ 408421 h 448857"/>
                  <a:gd name="connsiteX24" fmla="*/ 125273 w 480645"/>
                  <a:gd name="connsiteY24" fmla="*/ 367154 h 448857"/>
                  <a:gd name="connsiteX25" fmla="*/ 83220 w 480645"/>
                  <a:gd name="connsiteY25" fmla="*/ 324709 h 448857"/>
                  <a:gd name="connsiteX26" fmla="*/ 39988 w 480645"/>
                  <a:gd name="connsiteY26" fmla="*/ 365975 h 448857"/>
                  <a:gd name="connsiteX27" fmla="*/ 82041 w 480645"/>
                  <a:gd name="connsiteY27" fmla="*/ 408421 h 448857"/>
                  <a:gd name="connsiteX28" fmla="*/ 440471 w 480645"/>
                  <a:gd name="connsiteY28" fmla="*/ 81039 h 448857"/>
                  <a:gd name="connsiteX29" fmla="*/ 398025 w 480645"/>
                  <a:gd name="connsiteY29" fmla="*/ 39379 h 448857"/>
                  <a:gd name="connsiteX30" fmla="*/ 356759 w 480645"/>
                  <a:gd name="connsiteY30" fmla="*/ 82611 h 448857"/>
                  <a:gd name="connsiteX31" fmla="*/ 399204 w 480645"/>
                  <a:gd name="connsiteY31" fmla="*/ 124664 h 448857"/>
                  <a:gd name="connsiteX32" fmla="*/ 440471 w 480645"/>
                  <a:gd name="connsiteY32" fmla="*/ 81039 h 44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45" h="448857">
                    <a:moveTo>
                      <a:pt x="229029" y="385626"/>
                    </a:moveTo>
                    <a:cubicBezTo>
                      <a:pt x="220382" y="385626"/>
                      <a:pt x="211736" y="386412"/>
                      <a:pt x="203483" y="385626"/>
                    </a:cubicBezTo>
                    <a:cubicBezTo>
                      <a:pt x="179116" y="382875"/>
                      <a:pt x="161430" y="386412"/>
                      <a:pt x="148068" y="413530"/>
                    </a:cubicBezTo>
                    <a:cubicBezTo>
                      <a:pt x="131954" y="446150"/>
                      <a:pt x="89115" y="456369"/>
                      <a:pt x="53351" y="443399"/>
                    </a:cubicBezTo>
                    <a:cubicBezTo>
                      <a:pt x="19551" y="431216"/>
                      <a:pt x="-2850" y="395844"/>
                      <a:pt x="294" y="360080"/>
                    </a:cubicBezTo>
                    <a:cubicBezTo>
                      <a:pt x="3438" y="323923"/>
                      <a:pt x="30163" y="293267"/>
                      <a:pt x="63962" y="286979"/>
                    </a:cubicBezTo>
                    <a:cubicBezTo>
                      <a:pt x="103264" y="279512"/>
                      <a:pt x="140993" y="296019"/>
                      <a:pt x="155535" y="330604"/>
                    </a:cubicBezTo>
                    <a:cubicBezTo>
                      <a:pt x="161430" y="344359"/>
                      <a:pt x="168504" y="347111"/>
                      <a:pt x="181474" y="346717"/>
                    </a:cubicBezTo>
                    <a:cubicBezTo>
                      <a:pt x="215273" y="345931"/>
                      <a:pt x="251824" y="353399"/>
                      <a:pt x="282872" y="343573"/>
                    </a:cubicBezTo>
                    <a:cubicBezTo>
                      <a:pt x="313134" y="334141"/>
                      <a:pt x="337894" y="307023"/>
                      <a:pt x="365798" y="288944"/>
                    </a:cubicBezTo>
                    <a:cubicBezTo>
                      <a:pt x="376803" y="281870"/>
                      <a:pt x="379947" y="273617"/>
                      <a:pt x="379554" y="261433"/>
                    </a:cubicBezTo>
                    <a:cubicBezTo>
                      <a:pt x="378768" y="235101"/>
                      <a:pt x="378375" y="209162"/>
                      <a:pt x="379554" y="182830"/>
                    </a:cubicBezTo>
                    <a:cubicBezTo>
                      <a:pt x="380340" y="168681"/>
                      <a:pt x="376410" y="161214"/>
                      <a:pt x="362261" y="154926"/>
                    </a:cubicBezTo>
                    <a:cubicBezTo>
                      <a:pt x="327283" y="139598"/>
                      <a:pt x="310383" y="101476"/>
                      <a:pt x="318636" y="63353"/>
                    </a:cubicBezTo>
                    <a:cubicBezTo>
                      <a:pt x="326104" y="28375"/>
                      <a:pt x="357938" y="2043"/>
                      <a:pt x="394488" y="78"/>
                    </a:cubicBezTo>
                    <a:cubicBezTo>
                      <a:pt x="432611" y="-1494"/>
                      <a:pt x="465231" y="20908"/>
                      <a:pt x="476628" y="57065"/>
                    </a:cubicBezTo>
                    <a:cubicBezTo>
                      <a:pt x="489205" y="96366"/>
                      <a:pt x="471519" y="138419"/>
                      <a:pt x="433790" y="155712"/>
                    </a:cubicBezTo>
                    <a:cubicBezTo>
                      <a:pt x="422392" y="160821"/>
                      <a:pt x="418462" y="166716"/>
                      <a:pt x="418855" y="178900"/>
                    </a:cubicBezTo>
                    <a:cubicBezTo>
                      <a:pt x="419641" y="209162"/>
                      <a:pt x="417676" y="239031"/>
                      <a:pt x="419641" y="269293"/>
                    </a:cubicBezTo>
                    <a:cubicBezTo>
                      <a:pt x="421213" y="291695"/>
                      <a:pt x="412960" y="305844"/>
                      <a:pt x="394095" y="317634"/>
                    </a:cubicBezTo>
                    <a:cubicBezTo>
                      <a:pt x="369728" y="332569"/>
                      <a:pt x="345754" y="349076"/>
                      <a:pt x="323352" y="367154"/>
                    </a:cubicBezTo>
                    <a:cubicBezTo>
                      <a:pt x="304881" y="382089"/>
                      <a:pt x="285623" y="388770"/>
                      <a:pt x="262042" y="386412"/>
                    </a:cubicBezTo>
                    <a:cubicBezTo>
                      <a:pt x="251038" y="384840"/>
                      <a:pt x="240033" y="385626"/>
                      <a:pt x="229029" y="385626"/>
                    </a:cubicBezTo>
                    <a:close/>
                    <a:moveTo>
                      <a:pt x="82041" y="408421"/>
                    </a:moveTo>
                    <a:cubicBezTo>
                      <a:pt x="106015" y="408814"/>
                      <a:pt x="124487" y="390735"/>
                      <a:pt x="125273" y="367154"/>
                    </a:cubicBezTo>
                    <a:cubicBezTo>
                      <a:pt x="126059" y="343573"/>
                      <a:pt x="107587" y="325102"/>
                      <a:pt x="83220" y="324709"/>
                    </a:cubicBezTo>
                    <a:cubicBezTo>
                      <a:pt x="58853" y="324315"/>
                      <a:pt x="40381" y="342001"/>
                      <a:pt x="39988" y="365975"/>
                    </a:cubicBezTo>
                    <a:cubicBezTo>
                      <a:pt x="39595" y="389163"/>
                      <a:pt x="58067" y="408028"/>
                      <a:pt x="82041" y="408421"/>
                    </a:cubicBezTo>
                    <a:close/>
                    <a:moveTo>
                      <a:pt x="440471" y="81039"/>
                    </a:moveTo>
                    <a:cubicBezTo>
                      <a:pt x="440471" y="57065"/>
                      <a:pt x="421999" y="38986"/>
                      <a:pt x="398025" y="39379"/>
                    </a:cubicBezTo>
                    <a:cubicBezTo>
                      <a:pt x="374052" y="39772"/>
                      <a:pt x="356759" y="58244"/>
                      <a:pt x="356759" y="82611"/>
                    </a:cubicBezTo>
                    <a:cubicBezTo>
                      <a:pt x="356759" y="106585"/>
                      <a:pt x="375231" y="124664"/>
                      <a:pt x="399204" y="124664"/>
                    </a:cubicBezTo>
                    <a:cubicBezTo>
                      <a:pt x="423178" y="123878"/>
                      <a:pt x="440864" y="105406"/>
                      <a:pt x="440471" y="81039"/>
                    </a:cubicBezTo>
                    <a:close/>
                  </a:path>
                </a:pathLst>
              </a:custGeom>
              <a:solidFill>
                <a:schemeClr val="accent2"/>
              </a:solidFill>
              <a:ln w="3926" cap="flat">
                <a:noFill/>
                <a:prstDash val="solid"/>
                <a:miter/>
              </a:ln>
            </p:spPr>
            <p:txBody>
              <a:bodyPr rtlCol="0" anchor="ctr"/>
              <a:lstStyle/>
              <a:p>
                <a:endParaRPr lang="en-US"/>
              </a:p>
            </p:txBody>
          </p:sp>
          <p:sp>
            <p:nvSpPr>
              <p:cNvPr id="38" name="Freeform: Shape 142">
                <a:extLst>
                  <a:ext uri="{FF2B5EF4-FFF2-40B4-BE49-F238E27FC236}">
                    <a16:creationId xmlns:a16="http://schemas.microsoft.com/office/drawing/2014/main" id="{2BBF0035-D14C-4C1D-B4A0-DD769A6D793C}"/>
                  </a:ext>
                </a:extLst>
              </p:cNvPr>
              <p:cNvSpPr/>
              <p:nvPr/>
            </p:nvSpPr>
            <p:spPr>
              <a:xfrm>
                <a:off x="5212659" y="2586284"/>
                <a:ext cx="704067" cy="166507"/>
              </a:xfrm>
              <a:custGeom>
                <a:avLst/>
                <a:gdLst>
                  <a:gd name="connsiteX0" fmla="*/ 613104 w 704067"/>
                  <a:gd name="connsiteY0" fmla="*/ 163584 h 166507"/>
                  <a:gd name="connsiteX1" fmla="*/ 547078 w 704067"/>
                  <a:gd name="connsiteY1" fmla="*/ 115636 h 166507"/>
                  <a:gd name="connsiteX2" fmla="*/ 527034 w 704067"/>
                  <a:gd name="connsiteY2" fmla="*/ 102274 h 166507"/>
                  <a:gd name="connsiteX3" fmla="*/ 177250 w 704067"/>
                  <a:gd name="connsiteY3" fmla="*/ 103846 h 166507"/>
                  <a:gd name="connsiteX4" fmla="*/ 155634 w 704067"/>
                  <a:gd name="connsiteY4" fmla="*/ 117995 h 166507"/>
                  <a:gd name="connsiteX5" fmla="*/ 65634 w 704067"/>
                  <a:gd name="connsiteY5" fmla="*/ 164763 h 166507"/>
                  <a:gd name="connsiteX6" fmla="*/ 0 w 704067"/>
                  <a:gd name="connsiteY6" fmla="*/ 83409 h 166507"/>
                  <a:gd name="connsiteX7" fmla="*/ 65241 w 704067"/>
                  <a:gd name="connsiteY7" fmla="*/ 4020 h 166507"/>
                  <a:gd name="connsiteX8" fmla="*/ 155634 w 704067"/>
                  <a:gd name="connsiteY8" fmla="*/ 50003 h 166507"/>
                  <a:gd name="connsiteX9" fmla="*/ 178822 w 704067"/>
                  <a:gd name="connsiteY9" fmla="*/ 64937 h 166507"/>
                  <a:gd name="connsiteX10" fmla="*/ 520746 w 704067"/>
                  <a:gd name="connsiteY10" fmla="*/ 63365 h 166507"/>
                  <a:gd name="connsiteX11" fmla="*/ 548257 w 704067"/>
                  <a:gd name="connsiteY11" fmla="*/ 46073 h 166507"/>
                  <a:gd name="connsiteX12" fmla="*/ 645725 w 704067"/>
                  <a:gd name="connsiteY12" fmla="*/ 3627 h 166507"/>
                  <a:gd name="connsiteX13" fmla="*/ 703105 w 704067"/>
                  <a:gd name="connsiteY13" fmla="*/ 93234 h 166507"/>
                  <a:gd name="connsiteX14" fmla="*/ 613104 w 704067"/>
                  <a:gd name="connsiteY14" fmla="*/ 163584 h 166507"/>
                  <a:gd name="connsiteX15" fmla="*/ 621751 w 704067"/>
                  <a:gd name="connsiteY15" fmla="*/ 123890 h 166507"/>
                  <a:gd name="connsiteX16" fmla="*/ 664589 w 704067"/>
                  <a:gd name="connsiteY16" fmla="*/ 82230 h 166507"/>
                  <a:gd name="connsiteX17" fmla="*/ 621751 w 704067"/>
                  <a:gd name="connsiteY17" fmla="*/ 40570 h 166507"/>
                  <a:gd name="connsiteX18" fmla="*/ 579305 w 704067"/>
                  <a:gd name="connsiteY18" fmla="*/ 82230 h 166507"/>
                  <a:gd name="connsiteX19" fmla="*/ 621751 w 704067"/>
                  <a:gd name="connsiteY19" fmla="*/ 123890 h 166507"/>
                  <a:gd name="connsiteX20" fmla="*/ 39695 w 704067"/>
                  <a:gd name="connsiteY20" fmla="*/ 84588 h 166507"/>
                  <a:gd name="connsiteX21" fmla="*/ 81747 w 704067"/>
                  <a:gd name="connsiteY21" fmla="*/ 127034 h 166507"/>
                  <a:gd name="connsiteX22" fmla="*/ 123407 w 704067"/>
                  <a:gd name="connsiteY22" fmla="*/ 84195 h 166507"/>
                  <a:gd name="connsiteX23" fmla="*/ 81354 w 704067"/>
                  <a:gd name="connsiteY23" fmla="*/ 41750 h 166507"/>
                  <a:gd name="connsiteX24" fmla="*/ 39695 w 704067"/>
                  <a:gd name="connsiteY24" fmla="*/ 84588 h 16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4067" h="166507">
                    <a:moveTo>
                      <a:pt x="613104" y="163584"/>
                    </a:moveTo>
                    <a:cubicBezTo>
                      <a:pt x="586772" y="162798"/>
                      <a:pt x="561226" y="147471"/>
                      <a:pt x="547078" y="115636"/>
                    </a:cubicBezTo>
                    <a:cubicBezTo>
                      <a:pt x="542755" y="105418"/>
                      <a:pt x="537645" y="102274"/>
                      <a:pt x="527034" y="102274"/>
                    </a:cubicBezTo>
                    <a:cubicBezTo>
                      <a:pt x="410308" y="103060"/>
                      <a:pt x="293976" y="103453"/>
                      <a:pt x="177250" y="103846"/>
                    </a:cubicBezTo>
                    <a:cubicBezTo>
                      <a:pt x="165853" y="103846"/>
                      <a:pt x="160350" y="106990"/>
                      <a:pt x="155634" y="117995"/>
                    </a:cubicBezTo>
                    <a:cubicBezTo>
                      <a:pt x="140307" y="153366"/>
                      <a:pt x="101791" y="172624"/>
                      <a:pt x="65634" y="164763"/>
                    </a:cubicBezTo>
                    <a:cubicBezTo>
                      <a:pt x="25153" y="156117"/>
                      <a:pt x="0" y="124283"/>
                      <a:pt x="0" y="83409"/>
                    </a:cubicBezTo>
                    <a:cubicBezTo>
                      <a:pt x="393" y="43322"/>
                      <a:pt x="25546" y="12666"/>
                      <a:pt x="65241" y="4020"/>
                    </a:cubicBezTo>
                    <a:cubicBezTo>
                      <a:pt x="102184" y="-3840"/>
                      <a:pt x="140307" y="14631"/>
                      <a:pt x="155634" y="50003"/>
                    </a:cubicBezTo>
                    <a:cubicBezTo>
                      <a:pt x="160743" y="61793"/>
                      <a:pt x="166639" y="64937"/>
                      <a:pt x="178822" y="64937"/>
                    </a:cubicBezTo>
                    <a:cubicBezTo>
                      <a:pt x="292797" y="63758"/>
                      <a:pt x="406771" y="63365"/>
                      <a:pt x="520746" y="63365"/>
                    </a:cubicBezTo>
                    <a:cubicBezTo>
                      <a:pt x="534501" y="63365"/>
                      <a:pt x="542361" y="60221"/>
                      <a:pt x="548257" y="46073"/>
                    </a:cubicBezTo>
                    <a:cubicBezTo>
                      <a:pt x="563977" y="9522"/>
                      <a:pt x="606816" y="-8163"/>
                      <a:pt x="645725" y="3627"/>
                    </a:cubicBezTo>
                    <a:cubicBezTo>
                      <a:pt x="684240" y="15417"/>
                      <a:pt x="709393" y="54326"/>
                      <a:pt x="703105" y="93234"/>
                    </a:cubicBezTo>
                    <a:cubicBezTo>
                      <a:pt x="696424" y="135287"/>
                      <a:pt x="663803" y="163584"/>
                      <a:pt x="613104" y="163584"/>
                    </a:cubicBezTo>
                    <a:close/>
                    <a:moveTo>
                      <a:pt x="621751" y="123890"/>
                    </a:moveTo>
                    <a:cubicBezTo>
                      <a:pt x="645725" y="123890"/>
                      <a:pt x="664589" y="105811"/>
                      <a:pt x="664589" y="82230"/>
                    </a:cubicBezTo>
                    <a:cubicBezTo>
                      <a:pt x="664589" y="58649"/>
                      <a:pt x="646118" y="40570"/>
                      <a:pt x="621751" y="40570"/>
                    </a:cubicBezTo>
                    <a:cubicBezTo>
                      <a:pt x="597384" y="40570"/>
                      <a:pt x="578912" y="58649"/>
                      <a:pt x="579305" y="82230"/>
                    </a:cubicBezTo>
                    <a:cubicBezTo>
                      <a:pt x="578912" y="105811"/>
                      <a:pt x="597384" y="123890"/>
                      <a:pt x="621751" y="123890"/>
                    </a:cubicBezTo>
                    <a:close/>
                    <a:moveTo>
                      <a:pt x="39695" y="84588"/>
                    </a:moveTo>
                    <a:cubicBezTo>
                      <a:pt x="39695" y="108955"/>
                      <a:pt x="57773" y="127034"/>
                      <a:pt x="81747" y="127034"/>
                    </a:cubicBezTo>
                    <a:cubicBezTo>
                      <a:pt x="105328" y="127034"/>
                      <a:pt x="123407" y="108562"/>
                      <a:pt x="123407" y="84195"/>
                    </a:cubicBezTo>
                    <a:cubicBezTo>
                      <a:pt x="123407" y="60221"/>
                      <a:pt x="105328" y="41750"/>
                      <a:pt x="81354" y="41750"/>
                    </a:cubicBezTo>
                    <a:cubicBezTo>
                      <a:pt x="57773" y="41750"/>
                      <a:pt x="39695" y="60221"/>
                      <a:pt x="39695" y="84588"/>
                    </a:cubicBezTo>
                    <a:close/>
                  </a:path>
                </a:pathLst>
              </a:custGeom>
              <a:solidFill>
                <a:schemeClr val="accent2"/>
              </a:solidFill>
              <a:ln w="3926" cap="flat">
                <a:noFill/>
                <a:prstDash val="solid"/>
                <a:miter/>
              </a:ln>
            </p:spPr>
            <p:txBody>
              <a:bodyPr rtlCol="0" anchor="ctr"/>
              <a:lstStyle/>
              <a:p>
                <a:endParaRPr lang="en-US"/>
              </a:p>
            </p:txBody>
          </p:sp>
          <p:sp>
            <p:nvSpPr>
              <p:cNvPr id="39" name="Freeform: Shape 143">
                <a:extLst>
                  <a:ext uri="{FF2B5EF4-FFF2-40B4-BE49-F238E27FC236}">
                    <a16:creationId xmlns:a16="http://schemas.microsoft.com/office/drawing/2014/main" id="{415CC1CD-2A27-48EF-8030-AA88DFB7F543}"/>
                  </a:ext>
                </a:extLst>
              </p:cNvPr>
              <p:cNvSpPr/>
              <p:nvPr/>
            </p:nvSpPr>
            <p:spPr>
              <a:xfrm>
                <a:off x="7018003" y="4180306"/>
                <a:ext cx="374319" cy="467799"/>
              </a:xfrm>
              <a:custGeom>
                <a:avLst/>
                <a:gdLst>
                  <a:gd name="connsiteX0" fmla="*/ 101567 w 374319"/>
                  <a:gd name="connsiteY0" fmla="*/ 102716 h 467799"/>
                  <a:gd name="connsiteX1" fmla="*/ 102353 w 374319"/>
                  <a:gd name="connsiteY1" fmla="*/ 296080 h 467799"/>
                  <a:gd name="connsiteX2" fmla="*/ 116108 w 374319"/>
                  <a:gd name="connsiteY2" fmla="*/ 310621 h 467799"/>
                  <a:gd name="connsiteX3" fmla="*/ 164056 w 374319"/>
                  <a:gd name="connsiteY3" fmla="*/ 391582 h 467799"/>
                  <a:gd name="connsiteX4" fmla="*/ 107069 w 374319"/>
                  <a:gd name="connsiteY4" fmla="*/ 463897 h 467799"/>
                  <a:gd name="connsiteX5" fmla="*/ 18641 w 374319"/>
                  <a:gd name="connsiteY5" fmla="*/ 437565 h 467799"/>
                  <a:gd name="connsiteX6" fmla="*/ 45758 w 374319"/>
                  <a:gd name="connsiteY6" fmla="*/ 312979 h 467799"/>
                  <a:gd name="connsiteX7" fmla="*/ 62658 w 374319"/>
                  <a:gd name="connsiteY7" fmla="*/ 285075 h 467799"/>
                  <a:gd name="connsiteX8" fmla="*/ 61872 w 374319"/>
                  <a:gd name="connsiteY8" fmla="*/ 92498 h 467799"/>
                  <a:gd name="connsiteX9" fmla="*/ 91741 w 374319"/>
                  <a:gd name="connsiteY9" fmla="*/ 62235 h 467799"/>
                  <a:gd name="connsiteX10" fmla="*/ 195890 w 374319"/>
                  <a:gd name="connsiteY10" fmla="*/ 62235 h 467799"/>
                  <a:gd name="connsiteX11" fmla="*/ 217899 w 374319"/>
                  <a:gd name="connsiteY11" fmla="*/ 48873 h 467799"/>
                  <a:gd name="connsiteX12" fmla="*/ 313402 w 374319"/>
                  <a:gd name="connsiteY12" fmla="*/ 2497 h 467799"/>
                  <a:gd name="connsiteX13" fmla="*/ 374320 w 374319"/>
                  <a:gd name="connsiteY13" fmla="*/ 81886 h 467799"/>
                  <a:gd name="connsiteX14" fmla="*/ 309865 w 374319"/>
                  <a:gd name="connsiteY14" fmla="*/ 162454 h 467799"/>
                  <a:gd name="connsiteX15" fmla="*/ 217899 w 374319"/>
                  <a:gd name="connsiteY15" fmla="*/ 115292 h 467799"/>
                  <a:gd name="connsiteX16" fmla="*/ 197856 w 374319"/>
                  <a:gd name="connsiteY16" fmla="*/ 101537 h 467799"/>
                  <a:gd name="connsiteX17" fmla="*/ 101567 w 374319"/>
                  <a:gd name="connsiteY17" fmla="*/ 102716 h 467799"/>
                  <a:gd name="connsiteX18" fmla="*/ 82702 w 374319"/>
                  <a:gd name="connsiteY18" fmla="*/ 428133 h 467799"/>
                  <a:gd name="connsiteX19" fmla="*/ 124755 w 374319"/>
                  <a:gd name="connsiteY19" fmla="*/ 385687 h 467799"/>
                  <a:gd name="connsiteX20" fmla="*/ 81523 w 374319"/>
                  <a:gd name="connsiteY20" fmla="*/ 344420 h 467799"/>
                  <a:gd name="connsiteX21" fmla="*/ 39470 w 374319"/>
                  <a:gd name="connsiteY21" fmla="*/ 386866 h 467799"/>
                  <a:gd name="connsiteX22" fmla="*/ 82702 w 374319"/>
                  <a:gd name="connsiteY22" fmla="*/ 428133 h 467799"/>
                  <a:gd name="connsiteX23" fmla="*/ 334232 w 374319"/>
                  <a:gd name="connsiteY23" fmla="*/ 82672 h 467799"/>
                  <a:gd name="connsiteX24" fmla="*/ 292572 w 374319"/>
                  <a:gd name="connsiteY24" fmla="*/ 40227 h 467799"/>
                  <a:gd name="connsiteX25" fmla="*/ 250520 w 374319"/>
                  <a:gd name="connsiteY25" fmla="*/ 82279 h 467799"/>
                  <a:gd name="connsiteX26" fmla="*/ 292179 w 374319"/>
                  <a:gd name="connsiteY26" fmla="*/ 124725 h 467799"/>
                  <a:gd name="connsiteX27" fmla="*/ 334232 w 374319"/>
                  <a:gd name="connsiteY27" fmla="*/ 82672 h 46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4319" h="467799">
                    <a:moveTo>
                      <a:pt x="101567" y="102716"/>
                    </a:moveTo>
                    <a:cubicBezTo>
                      <a:pt x="101567" y="169136"/>
                      <a:pt x="101174" y="232804"/>
                      <a:pt x="102353" y="296080"/>
                    </a:cubicBezTo>
                    <a:cubicBezTo>
                      <a:pt x="102353" y="301189"/>
                      <a:pt x="110213" y="307870"/>
                      <a:pt x="116108" y="310621"/>
                    </a:cubicBezTo>
                    <a:cubicBezTo>
                      <a:pt x="147550" y="325949"/>
                      <a:pt x="166807" y="356997"/>
                      <a:pt x="164056" y="391582"/>
                    </a:cubicBezTo>
                    <a:cubicBezTo>
                      <a:pt x="161698" y="425775"/>
                      <a:pt x="139689" y="453679"/>
                      <a:pt x="107069" y="463897"/>
                    </a:cubicBezTo>
                    <a:cubicBezTo>
                      <a:pt x="74842" y="474116"/>
                      <a:pt x="40256" y="463897"/>
                      <a:pt x="18641" y="437565"/>
                    </a:cubicBezTo>
                    <a:cubicBezTo>
                      <a:pt x="-14766" y="397085"/>
                      <a:pt x="-1796" y="334988"/>
                      <a:pt x="45758" y="312979"/>
                    </a:cubicBezTo>
                    <a:cubicBezTo>
                      <a:pt x="59907" y="306691"/>
                      <a:pt x="62658" y="299224"/>
                      <a:pt x="62658" y="285075"/>
                    </a:cubicBezTo>
                    <a:cubicBezTo>
                      <a:pt x="61872" y="221014"/>
                      <a:pt x="61872" y="156952"/>
                      <a:pt x="61872" y="92498"/>
                    </a:cubicBezTo>
                    <a:cubicBezTo>
                      <a:pt x="61872" y="68131"/>
                      <a:pt x="67374" y="62628"/>
                      <a:pt x="91741" y="62235"/>
                    </a:cubicBezTo>
                    <a:cubicBezTo>
                      <a:pt x="126327" y="62235"/>
                      <a:pt x="161305" y="61842"/>
                      <a:pt x="195890" y="62235"/>
                    </a:cubicBezTo>
                    <a:cubicBezTo>
                      <a:pt x="206502" y="62235"/>
                      <a:pt x="213183" y="60663"/>
                      <a:pt x="217899" y="48873"/>
                    </a:cubicBezTo>
                    <a:cubicBezTo>
                      <a:pt x="234406" y="10750"/>
                      <a:pt x="272136" y="-6935"/>
                      <a:pt x="313402" y="2497"/>
                    </a:cubicBezTo>
                    <a:cubicBezTo>
                      <a:pt x="349167" y="10750"/>
                      <a:pt x="374320" y="43371"/>
                      <a:pt x="374320" y="81886"/>
                    </a:cubicBezTo>
                    <a:cubicBezTo>
                      <a:pt x="374320" y="121974"/>
                      <a:pt x="348774" y="153415"/>
                      <a:pt x="309865" y="162454"/>
                    </a:cubicBezTo>
                    <a:cubicBezTo>
                      <a:pt x="272528" y="170707"/>
                      <a:pt x="234406" y="151843"/>
                      <a:pt x="217899" y="115292"/>
                    </a:cubicBezTo>
                    <a:cubicBezTo>
                      <a:pt x="213576" y="105467"/>
                      <a:pt x="208860" y="101537"/>
                      <a:pt x="197856" y="101537"/>
                    </a:cubicBezTo>
                    <a:cubicBezTo>
                      <a:pt x="166414" y="103109"/>
                      <a:pt x="134973" y="102716"/>
                      <a:pt x="101567" y="102716"/>
                    </a:cubicBezTo>
                    <a:close/>
                    <a:moveTo>
                      <a:pt x="82702" y="428133"/>
                    </a:moveTo>
                    <a:cubicBezTo>
                      <a:pt x="106676" y="428133"/>
                      <a:pt x="124755" y="409268"/>
                      <a:pt x="124755" y="385687"/>
                    </a:cubicBezTo>
                    <a:cubicBezTo>
                      <a:pt x="124755" y="362106"/>
                      <a:pt x="105890" y="344027"/>
                      <a:pt x="81523" y="344420"/>
                    </a:cubicBezTo>
                    <a:cubicBezTo>
                      <a:pt x="57549" y="344420"/>
                      <a:pt x="39077" y="363285"/>
                      <a:pt x="39470" y="386866"/>
                    </a:cubicBezTo>
                    <a:cubicBezTo>
                      <a:pt x="39863" y="410054"/>
                      <a:pt x="58728" y="428133"/>
                      <a:pt x="82702" y="428133"/>
                    </a:cubicBezTo>
                    <a:close/>
                    <a:moveTo>
                      <a:pt x="334232" y="82672"/>
                    </a:moveTo>
                    <a:cubicBezTo>
                      <a:pt x="334232" y="58305"/>
                      <a:pt x="316939" y="40619"/>
                      <a:pt x="292572" y="40227"/>
                    </a:cubicBezTo>
                    <a:cubicBezTo>
                      <a:pt x="268205" y="40227"/>
                      <a:pt x="250520" y="57912"/>
                      <a:pt x="250520" y="82279"/>
                    </a:cubicBezTo>
                    <a:cubicBezTo>
                      <a:pt x="250520" y="106253"/>
                      <a:pt x="268205" y="124725"/>
                      <a:pt x="292179" y="124725"/>
                    </a:cubicBezTo>
                    <a:cubicBezTo>
                      <a:pt x="316153" y="125118"/>
                      <a:pt x="333839" y="107432"/>
                      <a:pt x="334232" y="82672"/>
                    </a:cubicBezTo>
                    <a:close/>
                  </a:path>
                </a:pathLst>
              </a:custGeom>
              <a:solidFill>
                <a:schemeClr val="accent2"/>
              </a:solidFill>
              <a:ln w="3926" cap="flat">
                <a:noFill/>
                <a:prstDash val="solid"/>
                <a:miter/>
              </a:ln>
            </p:spPr>
            <p:txBody>
              <a:bodyPr rtlCol="0" anchor="ctr"/>
              <a:lstStyle/>
              <a:p>
                <a:endParaRPr lang="en-US"/>
              </a:p>
            </p:txBody>
          </p:sp>
          <p:sp>
            <p:nvSpPr>
              <p:cNvPr id="40" name="Freeform: Shape 144">
                <a:extLst>
                  <a:ext uri="{FF2B5EF4-FFF2-40B4-BE49-F238E27FC236}">
                    <a16:creationId xmlns:a16="http://schemas.microsoft.com/office/drawing/2014/main" id="{0033A977-521B-42A6-B0A1-5CA50BCD3E37}"/>
                  </a:ext>
                </a:extLst>
              </p:cNvPr>
              <p:cNvSpPr/>
              <p:nvPr/>
            </p:nvSpPr>
            <p:spPr>
              <a:xfrm>
                <a:off x="7143246" y="3359459"/>
                <a:ext cx="374059" cy="467138"/>
              </a:xfrm>
              <a:custGeom>
                <a:avLst/>
                <a:gdLst>
                  <a:gd name="connsiteX0" fmla="*/ 102089 w 374059"/>
                  <a:gd name="connsiteY0" fmla="*/ 101375 h 467138"/>
                  <a:gd name="connsiteX1" fmla="*/ 102089 w 374059"/>
                  <a:gd name="connsiteY1" fmla="*/ 304564 h 467138"/>
                  <a:gd name="connsiteX2" fmla="*/ 162220 w 374059"/>
                  <a:gd name="connsiteY2" fmla="*/ 370983 h 467138"/>
                  <a:gd name="connsiteX3" fmla="*/ 105233 w 374059"/>
                  <a:gd name="connsiteY3" fmla="*/ 463735 h 467138"/>
                  <a:gd name="connsiteX4" fmla="*/ 6586 w 374059"/>
                  <a:gd name="connsiteY4" fmla="*/ 417359 h 467138"/>
                  <a:gd name="connsiteX5" fmla="*/ 43530 w 374059"/>
                  <a:gd name="connsiteY5" fmla="*/ 313603 h 467138"/>
                  <a:gd name="connsiteX6" fmla="*/ 62787 w 374059"/>
                  <a:gd name="connsiteY6" fmla="*/ 281376 h 467138"/>
                  <a:gd name="connsiteX7" fmla="*/ 61215 w 374059"/>
                  <a:gd name="connsiteY7" fmla="*/ 94693 h 467138"/>
                  <a:gd name="connsiteX8" fmla="*/ 92656 w 374059"/>
                  <a:gd name="connsiteY8" fmla="*/ 62466 h 467138"/>
                  <a:gd name="connsiteX9" fmla="*/ 196806 w 374059"/>
                  <a:gd name="connsiteY9" fmla="*/ 62466 h 467138"/>
                  <a:gd name="connsiteX10" fmla="*/ 217242 w 374059"/>
                  <a:gd name="connsiteY10" fmla="*/ 49496 h 467138"/>
                  <a:gd name="connsiteX11" fmla="*/ 308422 w 374059"/>
                  <a:gd name="connsiteY11" fmla="*/ 1942 h 467138"/>
                  <a:gd name="connsiteX12" fmla="*/ 374055 w 374059"/>
                  <a:gd name="connsiteY12" fmla="*/ 80938 h 467138"/>
                  <a:gd name="connsiteX13" fmla="*/ 308815 w 374059"/>
                  <a:gd name="connsiteY13" fmla="*/ 162685 h 467138"/>
                  <a:gd name="connsiteX14" fmla="*/ 216850 w 374059"/>
                  <a:gd name="connsiteY14" fmla="*/ 114737 h 467138"/>
                  <a:gd name="connsiteX15" fmla="*/ 203094 w 374059"/>
                  <a:gd name="connsiteY15" fmla="*/ 102554 h 467138"/>
                  <a:gd name="connsiteX16" fmla="*/ 102089 w 374059"/>
                  <a:gd name="connsiteY16" fmla="*/ 101375 h 467138"/>
                  <a:gd name="connsiteX17" fmla="*/ 82438 w 374059"/>
                  <a:gd name="connsiteY17" fmla="*/ 427184 h 467138"/>
                  <a:gd name="connsiteX18" fmla="*/ 124098 w 374059"/>
                  <a:gd name="connsiteY18" fmla="*/ 384346 h 467138"/>
                  <a:gd name="connsiteX19" fmla="*/ 80866 w 374059"/>
                  <a:gd name="connsiteY19" fmla="*/ 343079 h 467138"/>
                  <a:gd name="connsiteX20" fmla="*/ 39206 w 374059"/>
                  <a:gd name="connsiteY20" fmla="*/ 385525 h 467138"/>
                  <a:gd name="connsiteX21" fmla="*/ 82438 w 374059"/>
                  <a:gd name="connsiteY21" fmla="*/ 427184 h 467138"/>
                  <a:gd name="connsiteX22" fmla="*/ 250256 w 374059"/>
                  <a:gd name="connsiteY22" fmla="*/ 80938 h 467138"/>
                  <a:gd name="connsiteX23" fmla="*/ 291522 w 374059"/>
                  <a:gd name="connsiteY23" fmla="*/ 124170 h 467138"/>
                  <a:gd name="connsiteX24" fmla="*/ 334361 w 374059"/>
                  <a:gd name="connsiteY24" fmla="*/ 82510 h 467138"/>
                  <a:gd name="connsiteX25" fmla="*/ 293094 w 374059"/>
                  <a:gd name="connsiteY25" fmla="*/ 39278 h 467138"/>
                  <a:gd name="connsiteX26" fmla="*/ 250256 w 374059"/>
                  <a:gd name="connsiteY26" fmla="*/ 80938 h 46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4059" h="467138">
                    <a:moveTo>
                      <a:pt x="102089" y="101375"/>
                    </a:moveTo>
                    <a:cubicBezTo>
                      <a:pt x="102089" y="170545"/>
                      <a:pt x="102089" y="236965"/>
                      <a:pt x="102089" y="304564"/>
                    </a:cubicBezTo>
                    <a:cubicBezTo>
                      <a:pt x="134316" y="315961"/>
                      <a:pt x="155932" y="336005"/>
                      <a:pt x="162220" y="370983"/>
                    </a:cubicBezTo>
                    <a:cubicBezTo>
                      <a:pt x="169688" y="412643"/>
                      <a:pt x="145714" y="451551"/>
                      <a:pt x="105233" y="463735"/>
                    </a:cubicBezTo>
                    <a:cubicBezTo>
                      <a:pt x="64752" y="475525"/>
                      <a:pt x="22700" y="455875"/>
                      <a:pt x="6586" y="417359"/>
                    </a:cubicBezTo>
                    <a:cubicBezTo>
                      <a:pt x="-9921" y="377665"/>
                      <a:pt x="5407" y="331682"/>
                      <a:pt x="43530" y="313603"/>
                    </a:cubicBezTo>
                    <a:cubicBezTo>
                      <a:pt x="59250" y="306136"/>
                      <a:pt x="63180" y="297489"/>
                      <a:pt x="62787" y="281376"/>
                    </a:cubicBezTo>
                    <a:cubicBezTo>
                      <a:pt x="61608" y="219279"/>
                      <a:pt x="61608" y="157183"/>
                      <a:pt x="61215" y="94693"/>
                    </a:cubicBezTo>
                    <a:cubicBezTo>
                      <a:pt x="60822" y="67182"/>
                      <a:pt x="65539" y="62466"/>
                      <a:pt x="92656" y="62466"/>
                    </a:cubicBezTo>
                    <a:cubicBezTo>
                      <a:pt x="127242" y="62466"/>
                      <a:pt x="162220" y="62073"/>
                      <a:pt x="196806" y="62466"/>
                    </a:cubicBezTo>
                    <a:cubicBezTo>
                      <a:pt x="207024" y="62466"/>
                      <a:pt x="212526" y="60108"/>
                      <a:pt x="217242" y="49496"/>
                    </a:cubicBezTo>
                    <a:cubicBezTo>
                      <a:pt x="233356" y="12160"/>
                      <a:pt x="270300" y="-6312"/>
                      <a:pt x="308422" y="1942"/>
                    </a:cubicBezTo>
                    <a:cubicBezTo>
                      <a:pt x="348510" y="10588"/>
                      <a:pt x="373663" y="41243"/>
                      <a:pt x="374055" y="80938"/>
                    </a:cubicBezTo>
                    <a:cubicBezTo>
                      <a:pt x="374449" y="121811"/>
                      <a:pt x="348510" y="154039"/>
                      <a:pt x="308815" y="162685"/>
                    </a:cubicBezTo>
                    <a:cubicBezTo>
                      <a:pt x="271872" y="170545"/>
                      <a:pt x="234928" y="150895"/>
                      <a:pt x="216850" y="114737"/>
                    </a:cubicBezTo>
                    <a:cubicBezTo>
                      <a:pt x="214098" y="109628"/>
                      <a:pt x="207810" y="102554"/>
                      <a:pt x="203094" y="102554"/>
                    </a:cubicBezTo>
                    <a:cubicBezTo>
                      <a:pt x="169688" y="100982"/>
                      <a:pt x="137067" y="101375"/>
                      <a:pt x="102089" y="101375"/>
                    </a:cubicBezTo>
                    <a:close/>
                    <a:moveTo>
                      <a:pt x="82438" y="427184"/>
                    </a:moveTo>
                    <a:cubicBezTo>
                      <a:pt x="106412" y="427184"/>
                      <a:pt x="124491" y="408320"/>
                      <a:pt x="124098" y="384346"/>
                    </a:cubicBezTo>
                    <a:cubicBezTo>
                      <a:pt x="124098" y="360765"/>
                      <a:pt x="105233" y="342686"/>
                      <a:pt x="80866" y="343079"/>
                    </a:cubicBezTo>
                    <a:cubicBezTo>
                      <a:pt x="56499" y="343472"/>
                      <a:pt x="38814" y="361158"/>
                      <a:pt x="39206" y="385525"/>
                    </a:cubicBezTo>
                    <a:cubicBezTo>
                      <a:pt x="39599" y="409499"/>
                      <a:pt x="58071" y="427184"/>
                      <a:pt x="82438" y="427184"/>
                    </a:cubicBezTo>
                    <a:close/>
                    <a:moveTo>
                      <a:pt x="250256" y="80938"/>
                    </a:moveTo>
                    <a:cubicBezTo>
                      <a:pt x="249863" y="105305"/>
                      <a:pt x="267548" y="123776"/>
                      <a:pt x="291522" y="124170"/>
                    </a:cubicBezTo>
                    <a:cubicBezTo>
                      <a:pt x="315103" y="124562"/>
                      <a:pt x="333968" y="106484"/>
                      <a:pt x="334361" y="82510"/>
                    </a:cubicBezTo>
                    <a:cubicBezTo>
                      <a:pt x="334754" y="58536"/>
                      <a:pt x="317068" y="39671"/>
                      <a:pt x="293094" y="39278"/>
                    </a:cubicBezTo>
                    <a:cubicBezTo>
                      <a:pt x="269513" y="38492"/>
                      <a:pt x="250256" y="56964"/>
                      <a:pt x="250256" y="80938"/>
                    </a:cubicBezTo>
                    <a:close/>
                  </a:path>
                </a:pathLst>
              </a:custGeom>
              <a:solidFill>
                <a:schemeClr val="accent2"/>
              </a:solidFill>
              <a:ln w="3926" cap="flat">
                <a:noFill/>
                <a:prstDash val="solid"/>
                <a:miter/>
              </a:ln>
            </p:spPr>
            <p:txBody>
              <a:bodyPr rtlCol="0" anchor="ctr"/>
              <a:lstStyle/>
              <a:p>
                <a:endParaRPr lang="en-US"/>
              </a:p>
            </p:txBody>
          </p:sp>
          <p:sp>
            <p:nvSpPr>
              <p:cNvPr id="41" name="Freeform: Shape 145">
                <a:extLst>
                  <a:ext uri="{FF2B5EF4-FFF2-40B4-BE49-F238E27FC236}">
                    <a16:creationId xmlns:a16="http://schemas.microsoft.com/office/drawing/2014/main" id="{DAC95941-436F-4411-8C94-2B9C40BF2C49}"/>
                  </a:ext>
                </a:extLst>
              </p:cNvPr>
              <p:cNvSpPr/>
              <p:nvPr/>
            </p:nvSpPr>
            <p:spPr>
              <a:xfrm>
                <a:off x="5023168" y="2146256"/>
                <a:ext cx="544796" cy="414816"/>
              </a:xfrm>
              <a:custGeom>
                <a:avLst/>
                <a:gdLst>
                  <a:gd name="connsiteX0" fmla="*/ 163944 w 544796"/>
                  <a:gd name="connsiteY0" fmla="*/ 80116 h 414816"/>
                  <a:gd name="connsiteX1" fmla="*/ 161193 w 544796"/>
                  <a:gd name="connsiteY1" fmla="*/ 100946 h 414816"/>
                  <a:gd name="connsiteX2" fmla="*/ 172198 w 544796"/>
                  <a:gd name="connsiteY2" fmla="*/ 149680 h 414816"/>
                  <a:gd name="connsiteX3" fmla="*/ 298749 w 544796"/>
                  <a:gd name="connsiteY3" fmla="*/ 297060 h 414816"/>
                  <a:gd name="connsiteX4" fmla="*/ 333727 w 544796"/>
                  <a:gd name="connsiteY4" fmla="*/ 312781 h 414816"/>
                  <a:gd name="connsiteX5" fmla="*/ 353378 w 544796"/>
                  <a:gd name="connsiteY5" fmla="*/ 312781 h 414816"/>
                  <a:gd name="connsiteX6" fmla="*/ 393859 w 544796"/>
                  <a:gd name="connsiteY6" fmla="*/ 290379 h 414816"/>
                  <a:gd name="connsiteX7" fmla="*/ 488575 w 544796"/>
                  <a:gd name="connsiteY7" fmla="*/ 254222 h 414816"/>
                  <a:gd name="connsiteX8" fmla="*/ 544777 w 544796"/>
                  <a:gd name="connsiteY8" fmla="*/ 335183 h 414816"/>
                  <a:gd name="connsiteX9" fmla="*/ 481894 w 544796"/>
                  <a:gd name="connsiteY9" fmla="*/ 412607 h 414816"/>
                  <a:gd name="connsiteX10" fmla="*/ 391501 w 544796"/>
                  <a:gd name="connsiteY10" fmla="*/ 370554 h 414816"/>
                  <a:gd name="connsiteX11" fmla="*/ 362417 w 544796"/>
                  <a:gd name="connsiteY11" fmla="*/ 352869 h 414816"/>
                  <a:gd name="connsiteX12" fmla="*/ 250408 w 544796"/>
                  <a:gd name="connsiteY12" fmla="*/ 302170 h 414816"/>
                  <a:gd name="connsiteX13" fmla="*/ 136433 w 544796"/>
                  <a:gd name="connsiteY13" fmla="*/ 167365 h 414816"/>
                  <a:gd name="connsiteX14" fmla="*/ 104992 w 544796"/>
                  <a:gd name="connsiteY14" fmla="*/ 160291 h 414816"/>
                  <a:gd name="connsiteX15" fmla="*/ 3594 w 544796"/>
                  <a:gd name="connsiteY15" fmla="*/ 106448 h 414816"/>
                  <a:gd name="connsiteX16" fmla="*/ 58223 w 544796"/>
                  <a:gd name="connsiteY16" fmla="*/ 3478 h 414816"/>
                  <a:gd name="connsiteX17" fmla="*/ 160407 w 544796"/>
                  <a:gd name="connsiteY17" fmla="*/ 58893 h 414816"/>
                  <a:gd name="connsiteX18" fmla="*/ 163944 w 544796"/>
                  <a:gd name="connsiteY18" fmla="*/ 80116 h 414816"/>
                  <a:gd name="connsiteX19" fmla="*/ 123857 w 544796"/>
                  <a:gd name="connsiteY19" fmla="*/ 81295 h 414816"/>
                  <a:gd name="connsiteX20" fmla="*/ 81804 w 544796"/>
                  <a:gd name="connsiteY20" fmla="*/ 39635 h 414816"/>
                  <a:gd name="connsiteX21" fmla="*/ 39752 w 544796"/>
                  <a:gd name="connsiteY21" fmla="*/ 81295 h 414816"/>
                  <a:gd name="connsiteX22" fmla="*/ 81804 w 544796"/>
                  <a:gd name="connsiteY22" fmla="*/ 123348 h 414816"/>
                  <a:gd name="connsiteX23" fmla="*/ 123857 w 544796"/>
                  <a:gd name="connsiteY23" fmla="*/ 81295 h 414816"/>
                  <a:gd name="connsiteX24" fmla="*/ 505082 w 544796"/>
                  <a:gd name="connsiteY24" fmla="*/ 332432 h 414816"/>
                  <a:gd name="connsiteX25" fmla="*/ 463029 w 544796"/>
                  <a:gd name="connsiteY25" fmla="*/ 290772 h 414816"/>
                  <a:gd name="connsiteX26" fmla="*/ 421370 w 544796"/>
                  <a:gd name="connsiteY26" fmla="*/ 333218 h 414816"/>
                  <a:gd name="connsiteX27" fmla="*/ 463422 w 544796"/>
                  <a:gd name="connsiteY27" fmla="*/ 375271 h 414816"/>
                  <a:gd name="connsiteX28" fmla="*/ 505082 w 544796"/>
                  <a:gd name="connsiteY28" fmla="*/ 332432 h 41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4796" h="414816">
                    <a:moveTo>
                      <a:pt x="163944" y="80116"/>
                    </a:moveTo>
                    <a:cubicBezTo>
                      <a:pt x="163159" y="88369"/>
                      <a:pt x="164338" y="95836"/>
                      <a:pt x="161193" y="100946"/>
                    </a:cubicBezTo>
                    <a:cubicBezTo>
                      <a:pt x="148617" y="121382"/>
                      <a:pt x="158835" y="134745"/>
                      <a:pt x="172198" y="149680"/>
                    </a:cubicBezTo>
                    <a:cubicBezTo>
                      <a:pt x="215036" y="198021"/>
                      <a:pt x="257089" y="247540"/>
                      <a:pt x="298749" y="297060"/>
                    </a:cubicBezTo>
                    <a:cubicBezTo>
                      <a:pt x="308574" y="308458"/>
                      <a:pt x="318400" y="315139"/>
                      <a:pt x="333727" y="312781"/>
                    </a:cubicBezTo>
                    <a:cubicBezTo>
                      <a:pt x="340016" y="311995"/>
                      <a:pt x="346697" y="311995"/>
                      <a:pt x="353378" y="312781"/>
                    </a:cubicBezTo>
                    <a:cubicBezTo>
                      <a:pt x="372243" y="314746"/>
                      <a:pt x="384426" y="311209"/>
                      <a:pt x="393859" y="290379"/>
                    </a:cubicBezTo>
                    <a:cubicBezTo>
                      <a:pt x="409579" y="256580"/>
                      <a:pt x="451632" y="242824"/>
                      <a:pt x="488575" y="254222"/>
                    </a:cubicBezTo>
                    <a:cubicBezTo>
                      <a:pt x="523554" y="264833"/>
                      <a:pt x="545563" y="297060"/>
                      <a:pt x="544777" y="335183"/>
                    </a:cubicBezTo>
                    <a:cubicBezTo>
                      <a:pt x="543598" y="373699"/>
                      <a:pt x="519231" y="403568"/>
                      <a:pt x="481894" y="412607"/>
                    </a:cubicBezTo>
                    <a:cubicBezTo>
                      <a:pt x="446130" y="421253"/>
                      <a:pt x="406828" y="403961"/>
                      <a:pt x="391501" y="370554"/>
                    </a:cubicBezTo>
                    <a:cubicBezTo>
                      <a:pt x="384819" y="356406"/>
                      <a:pt x="377352" y="350118"/>
                      <a:pt x="362417" y="352869"/>
                    </a:cubicBezTo>
                    <a:cubicBezTo>
                      <a:pt x="313290" y="361908"/>
                      <a:pt x="279491" y="342257"/>
                      <a:pt x="250408" y="302170"/>
                    </a:cubicBezTo>
                    <a:cubicBezTo>
                      <a:pt x="215823" y="254615"/>
                      <a:pt x="173770" y="212562"/>
                      <a:pt x="136433" y="167365"/>
                    </a:cubicBezTo>
                    <a:cubicBezTo>
                      <a:pt x="126215" y="155182"/>
                      <a:pt x="117962" y="156361"/>
                      <a:pt x="104992" y="160291"/>
                    </a:cubicBezTo>
                    <a:cubicBezTo>
                      <a:pt x="61760" y="173654"/>
                      <a:pt x="16564" y="148894"/>
                      <a:pt x="3594" y="106448"/>
                    </a:cubicBezTo>
                    <a:cubicBezTo>
                      <a:pt x="-9768" y="62823"/>
                      <a:pt x="15385" y="15661"/>
                      <a:pt x="58223" y="3478"/>
                    </a:cubicBezTo>
                    <a:cubicBezTo>
                      <a:pt x="102634" y="-9492"/>
                      <a:pt x="147831" y="14875"/>
                      <a:pt x="160407" y="58893"/>
                    </a:cubicBezTo>
                    <a:cubicBezTo>
                      <a:pt x="162372" y="65967"/>
                      <a:pt x="162765" y="73828"/>
                      <a:pt x="163944" y="80116"/>
                    </a:cubicBezTo>
                    <a:close/>
                    <a:moveTo>
                      <a:pt x="123857" y="81295"/>
                    </a:moveTo>
                    <a:cubicBezTo>
                      <a:pt x="123857" y="56928"/>
                      <a:pt x="106957" y="39635"/>
                      <a:pt x="81804" y="39635"/>
                    </a:cubicBezTo>
                    <a:cubicBezTo>
                      <a:pt x="57044" y="39635"/>
                      <a:pt x="40145" y="56535"/>
                      <a:pt x="39752" y="81295"/>
                    </a:cubicBezTo>
                    <a:cubicBezTo>
                      <a:pt x="39752" y="105662"/>
                      <a:pt x="57044" y="122955"/>
                      <a:pt x="81804" y="123348"/>
                    </a:cubicBezTo>
                    <a:cubicBezTo>
                      <a:pt x="106171" y="123741"/>
                      <a:pt x="123857" y="106055"/>
                      <a:pt x="123857" y="81295"/>
                    </a:cubicBezTo>
                    <a:close/>
                    <a:moveTo>
                      <a:pt x="505082" y="332432"/>
                    </a:moveTo>
                    <a:cubicBezTo>
                      <a:pt x="505082" y="308065"/>
                      <a:pt x="487789" y="290772"/>
                      <a:pt x="463029" y="290772"/>
                    </a:cubicBezTo>
                    <a:cubicBezTo>
                      <a:pt x="438662" y="290772"/>
                      <a:pt x="421370" y="308458"/>
                      <a:pt x="421370" y="333218"/>
                    </a:cubicBezTo>
                    <a:cubicBezTo>
                      <a:pt x="421370" y="357585"/>
                      <a:pt x="439448" y="375271"/>
                      <a:pt x="463422" y="375271"/>
                    </a:cubicBezTo>
                    <a:cubicBezTo>
                      <a:pt x="487789" y="374877"/>
                      <a:pt x="505082" y="356799"/>
                      <a:pt x="505082" y="332432"/>
                    </a:cubicBezTo>
                    <a:close/>
                  </a:path>
                </a:pathLst>
              </a:custGeom>
              <a:solidFill>
                <a:schemeClr val="accent2"/>
              </a:solidFill>
              <a:ln w="3926" cap="flat">
                <a:noFill/>
                <a:prstDash val="solid"/>
                <a:miter/>
              </a:ln>
            </p:spPr>
            <p:txBody>
              <a:bodyPr rtlCol="0" anchor="ctr"/>
              <a:lstStyle/>
              <a:p>
                <a:endParaRPr lang="en-US"/>
              </a:p>
            </p:txBody>
          </p:sp>
          <p:sp>
            <p:nvSpPr>
              <p:cNvPr id="42" name="Freeform: Shape 146">
                <a:extLst>
                  <a:ext uri="{FF2B5EF4-FFF2-40B4-BE49-F238E27FC236}">
                    <a16:creationId xmlns:a16="http://schemas.microsoft.com/office/drawing/2014/main" id="{8E3FA047-5F0D-4F3C-811B-5CFFBF11AEC6}"/>
                  </a:ext>
                </a:extLst>
              </p:cNvPr>
              <p:cNvSpPr/>
              <p:nvPr/>
            </p:nvSpPr>
            <p:spPr>
              <a:xfrm>
                <a:off x="6663238" y="2288058"/>
                <a:ext cx="567573" cy="171537"/>
              </a:xfrm>
              <a:custGeom>
                <a:avLst/>
                <a:gdLst>
                  <a:gd name="connsiteX0" fmla="*/ 164714 w 567573"/>
                  <a:gd name="connsiteY0" fmla="*/ 68009 h 171537"/>
                  <a:gd name="connsiteX1" fmla="*/ 394628 w 567573"/>
                  <a:gd name="connsiteY1" fmla="*/ 67616 h 171537"/>
                  <a:gd name="connsiteX2" fmla="*/ 410742 w 567573"/>
                  <a:gd name="connsiteY2" fmla="*/ 56218 h 171537"/>
                  <a:gd name="connsiteX3" fmla="*/ 507031 w 567573"/>
                  <a:gd name="connsiteY3" fmla="*/ 9843 h 171537"/>
                  <a:gd name="connsiteX4" fmla="*/ 567555 w 567573"/>
                  <a:gd name="connsiteY4" fmla="*/ 91197 h 171537"/>
                  <a:gd name="connsiteX5" fmla="*/ 503494 w 567573"/>
                  <a:gd name="connsiteY5" fmla="*/ 169800 h 171537"/>
                  <a:gd name="connsiteX6" fmla="*/ 410742 w 567573"/>
                  <a:gd name="connsiteY6" fmla="*/ 121066 h 171537"/>
                  <a:gd name="connsiteX7" fmla="*/ 391091 w 567573"/>
                  <a:gd name="connsiteY7" fmla="*/ 107310 h 171537"/>
                  <a:gd name="connsiteX8" fmla="*/ 179256 w 567573"/>
                  <a:gd name="connsiteY8" fmla="*/ 103380 h 171537"/>
                  <a:gd name="connsiteX9" fmla="*/ 155282 w 567573"/>
                  <a:gd name="connsiteY9" fmla="*/ 117136 h 171537"/>
                  <a:gd name="connsiteX10" fmla="*/ 60565 w 567573"/>
                  <a:gd name="connsiteY10" fmla="*/ 161547 h 171537"/>
                  <a:gd name="connsiteX11" fmla="*/ 41 w 567573"/>
                  <a:gd name="connsiteY11" fmla="*/ 77834 h 171537"/>
                  <a:gd name="connsiteX12" fmla="*/ 64889 w 567573"/>
                  <a:gd name="connsiteY12" fmla="*/ 1589 h 171537"/>
                  <a:gd name="connsiteX13" fmla="*/ 157640 w 567573"/>
                  <a:gd name="connsiteY13" fmla="*/ 50716 h 171537"/>
                  <a:gd name="connsiteX14" fmla="*/ 164714 w 567573"/>
                  <a:gd name="connsiteY14" fmla="*/ 68009 h 171537"/>
                  <a:gd name="connsiteX15" fmla="*/ 485415 w 567573"/>
                  <a:gd name="connsiteY15" fmla="*/ 47572 h 171537"/>
                  <a:gd name="connsiteX16" fmla="*/ 444149 w 567573"/>
                  <a:gd name="connsiteY16" fmla="*/ 90018 h 171537"/>
                  <a:gd name="connsiteX17" fmla="*/ 486594 w 567573"/>
                  <a:gd name="connsiteY17" fmla="*/ 131284 h 171537"/>
                  <a:gd name="connsiteX18" fmla="*/ 527468 w 567573"/>
                  <a:gd name="connsiteY18" fmla="*/ 88839 h 171537"/>
                  <a:gd name="connsiteX19" fmla="*/ 485415 w 567573"/>
                  <a:gd name="connsiteY19" fmla="*/ 47572 h 171537"/>
                  <a:gd name="connsiteX20" fmla="*/ 81002 w 567573"/>
                  <a:gd name="connsiteY20" fmla="*/ 123817 h 171537"/>
                  <a:gd name="connsiteX21" fmla="*/ 123448 w 567573"/>
                  <a:gd name="connsiteY21" fmla="*/ 82550 h 171537"/>
                  <a:gd name="connsiteX22" fmla="*/ 82181 w 567573"/>
                  <a:gd name="connsiteY22" fmla="*/ 40105 h 171537"/>
                  <a:gd name="connsiteX23" fmla="*/ 39735 w 567573"/>
                  <a:gd name="connsiteY23" fmla="*/ 81371 h 171537"/>
                  <a:gd name="connsiteX24" fmla="*/ 81002 w 567573"/>
                  <a:gd name="connsiteY24" fmla="*/ 123817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7573" h="171537">
                    <a:moveTo>
                      <a:pt x="164714" y="68009"/>
                    </a:moveTo>
                    <a:cubicBezTo>
                      <a:pt x="240173" y="68009"/>
                      <a:pt x="317598" y="68402"/>
                      <a:pt x="394628" y="67616"/>
                    </a:cubicBezTo>
                    <a:cubicBezTo>
                      <a:pt x="400131" y="67616"/>
                      <a:pt x="407991" y="61328"/>
                      <a:pt x="410742" y="56218"/>
                    </a:cubicBezTo>
                    <a:cubicBezTo>
                      <a:pt x="429607" y="18882"/>
                      <a:pt x="466550" y="410"/>
                      <a:pt x="507031" y="9843"/>
                    </a:cubicBezTo>
                    <a:cubicBezTo>
                      <a:pt x="543188" y="18096"/>
                      <a:pt x="568341" y="51895"/>
                      <a:pt x="567555" y="91197"/>
                    </a:cubicBezTo>
                    <a:cubicBezTo>
                      <a:pt x="566769" y="130105"/>
                      <a:pt x="540830" y="162333"/>
                      <a:pt x="503494" y="169800"/>
                    </a:cubicBezTo>
                    <a:cubicBezTo>
                      <a:pt x="464192" y="177660"/>
                      <a:pt x="426070" y="158402"/>
                      <a:pt x="410742" y="121066"/>
                    </a:cubicBezTo>
                    <a:cubicBezTo>
                      <a:pt x="406419" y="110848"/>
                      <a:pt x="401703" y="107703"/>
                      <a:pt x="391091" y="107310"/>
                    </a:cubicBezTo>
                    <a:cubicBezTo>
                      <a:pt x="320349" y="106524"/>
                      <a:pt x="249606" y="105345"/>
                      <a:pt x="179256" y="103380"/>
                    </a:cubicBezTo>
                    <a:cubicBezTo>
                      <a:pt x="167858" y="102987"/>
                      <a:pt x="161177" y="104559"/>
                      <a:pt x="155282" y="117136"/>
                    </a:cubicBezTo>
                    <a:cubicBezTo>
                      <a:pt x="139168" y="153686"/>
                      <a:pt x="99474" y="171372"/>
                      <a:pt x="60565" y="161547"/>
                    </a:cubicBezTo>
                    <a:cubicBezTo>
                      <a:pt x="23229" y="152114"/>
                      <a:pt x="-1138" y="118315"/>
                      <a:pt x="41" y="77834"/>
                    </a:cubicBezTo>
                    <a:cubicBezTo>
                      <a:pt x="1220" y="40891"/>
                      <a:pt x="28731" y="8271"/>
                      <a:pt x="64889" y="1589"/>
                    </a:cubicBezTo>
                    <a:cubicBezTo>
                      <a:pt x="105369" y="-5878"/>
                      <a:pt x="141527" y="13380"/>
                      <a:pt x="157640" y="50716"/>
                    </a:cubicBezTo>
                    <a:cubicBezTo>
                      <a:pt x="159212" y="55039"/>
                      <a:pt x="161177" y="58969"/>
                      <a:pt x="164714" y="68009"/>
                    </a:cubicBezTo>
                    <a:close/>
                    <a:moveTo>
                      <a:pt x="485415" y="47572"/>
                    </a:moveTo>
                    <a:cubicBezTo>
                      <a:pt x="460655" y="47965"/>
                      <a:pt x="443755" y="65258"/>
                      <a:pt x="444149" y="90018"/>
                    </a:cubicBezTo>
                    <a:cubicBezTo>
                      <a:pt x="444541" y="114385"/>
                      <a:pt x="462227" y="131284"/>
                      <a:pt x="486594" y="131284"/>
                    </a:cubicBezTo>
                    <a:cubicBezTo>
                      <a:pt x="511354" y="130891"/>
                      <a:pt x="527861" y="113599"/>
                      <a:pt x="527468" y="88839"/>
                    </a:cubicBezTo>
                    <a:cubicBezTo>
                      <a:pt x="527468" y="63686"/>
                      <a:pt x="510568" y="47179"/>
                      <a:pt x="485415" y="47572"/>
                    </a:cubicBezTo>
                    <a:close/>
                    <a:moveTo>
                      <a:pt x="81002" y="123817"/>
                    </a:moveTo>
                    <a:cubicBezTo>
                      <a:pt x="105762" y="124210"/>
                      <a:pt x="123055" y="107310"/>
                      <a:pt x="123448" y="82550"/>
                    </a:cubicBezTo>
                    <a:cubicBezTo>
                      <a:pt x="123841" y="57790"/>
                      <a:pt x="106548" y="40105"/>
                      <a:pt x="82181" y="40105"/>
                    </a:cubicBezTo>
                    <a:cubicBezTo>
                      <a:pt x="57814" y="40105"/>
                      <a:pt x="39735" y="57397"/>
                      <a:pt x="39735" y="81371"/>
                    </a:cubicBezTo>
                    <a:cubicBezTo>
                      <a:pt x="39343" y="105738"/>
                      <a:pt x="56635" y="123424"/>
                      <a:pt x="81002" y="123817"/>
                    </a:cubicBezTo>
                    <a:close/>
                  </a:path>
                </a:pathLst>
              </a:custGeom>
              <a:solidFill>
                <a:schemeClr val="accent2"/>
              </a:solidFill>
              <a:ln w="3926" cap="flat">
                <a:noFill/>
                <a:prstDash val="solid"/>
                <a:miter/>
              </a:ln>
            </p:spPr>
            <p:txBody>
              <a:bodyPr rtlCol="0" anchor="ctr"/>
              <a:lstStyle/>
              <a:p>
                <a:endParaRPr lang="en-US"/>
              </a:p>
            </p:txBody>
          </p:sp>
          <p:sp>
            <p:nvSpPr>
              <p:cNvPr id="43" name="Freeform: Shape 147">
                <a:extLst>
                  <a:ext uri="{FF2B5EF4-FFF2-40B4-BE49-F238E27FC236}">
                    <a16:creationId xmlns:a16="http://schemas.microsoft.com/office/drawing/2014/main" id="{E6E43330-22DD-4891-B3C3-DBFC0CDC793C}"/>
                  </a:ext>
                </a:extLst>
              </p:cNvPr>
              <p:cNvSpPr/>
              <p:nvPr/>
            </p:nvSpPr>
            <p:spPr>
              <a:xfrm>
                <a:off x="5939949" y="2174820"/>
                <a:ext cx="482613" cy="164088"/>
              </a:xfrm>
              <a:custGeom>
                <a:avLst/>
                <a:gdLst>
                  <a:gd name="connsiteX0" fmla="*/ 162890 w 482613"/>
                  <a:gd name="connsiteY0" fmla="*/ 62949 h 164088"/>
                  <a:gd name="connsiteX1" fmla="*/ 307520 w 482613"/>
                  <a:gd name="connsiteY1" fmla="*/ 62556 h 164088"/>
                  <a:gd name="connsiteX2" fmla="*/ 323634 w 482613"/>
                  <a:gd name="connsiteY2" fmla="*/ 51551 h 164088"/>
                  <a:gd name="connsiteX3" fmla="*/ 419922 w 482613"/>
                  <a:gd name="connsiteY3" fmla="*/ 2817 h 164088"/>
                  <a:gd name="connsiteX4" fmla="*/ 482412 w 482613"/>
                  <a:gd name="connsiteY4" fmla="*/ 86530 h 164088"/>
                  <a:gd name="connsiteX5" fmla="*/ 407346 w 482613"/>
                  <a:gd name="connsiteY5" fmla="*/ 163561 h 164088"/>
                  <a:gd name="connsiteX6" fmla="*/ 320490 w 482613"/>
                  <a:gd name="connsiteY6" fmla="*/ 102250 h 164088"/>
                  <a:gd name="connsiteX7" fmla="*/ 170358 w 482613"/>
                  <a:gd name="connsiteY7" fmla="*/ 102643 h 164088"/>
                  <a:gd name="connsiteX8" fmla="*/ 156995 w 482613"/>
                  <a:gd name="connsiteY8" fmla="*/ 115613 h 164088"/>
                  <a:gd name="connsiteX9" fmla="*/ 47737 w 482613"/>
                  <a:gd name="connsiteY9" fmla="*/ 156487 h 164088"/>
                  <a:gd name="connsiteX10" fmla="*/ 7649 w 482613"/>
                  <a:gd name="connsiteY10" fmla="*/ 47228 h 164088"/>
                  <a:gd name="connsiteX11" fmla="*/ 78785 w 482613"/>
                  <a:gd name="connsiteY11" fmla="*/ 66 h 164088"/>
                  <a:gd name="connsiteX12" fmla="*/ 154244 w 482613"/>
                  <a:gd name="connsiteY12" fmla="*/ 43298 h 164088"/>
                  <a:gd name="connsiteX13" fmla="*/ 162890 w 482613"/>
                  <a:gd name="connsiteY13" fmla="*/ 62949 h 164088"/>
                  <a:gd name="connsiteX14" fmla="*/ 442717 w 482613"/>
                  <a:gd name="connsiteY14" fmla="*/ 82600 h 164088"/>
                  <a:gd name="connsiteX15" fmla="*/ 401058 w 482613"/>
                  <a:gd name="connsiteY15" fmla="*/ 39761 h 164088"/>
                  <a:gd name="connsiteX16" fmla="*/ 358612 w 482613"/>
                  <a:gd name="connsiteY16" fmla="*/ 81814 h 164088"/>
                  <a:gd name="connsiteX17" fmla="*/ 400272 w 482613"/>
                  <a:gd name="connsiteY17" fmla="*/ 124652 h 164088"/>
                  <a:gd name="connsiteX18" fmla="*/ 442717 w 482613"/>
                  <a:gd name="connsiteY18" fmla="*/ 82600 h 164088"/>
                  <a:gd name="connsiteX19" fmla="*/ 123982 w 482613"/>
                  <a:gd name="connsiteY19" fmla="*/ 82993 h 164088"/>
                  <a:gd name="connsiteX20" fmla="*/ 82715 w 482613"/>
                  <a:gd name="connsiteY20" fmla="*/ 39761 h 164088"/>
                  <a:gd name="connsiteX21" fmla="*/ 39876 w 482613"/>
                  <a:gd name="connsiteY21" fmla="*/ 81421 h 164088"/>
                  <a:gd name="connsiteX22" fmla="*/ 81143 w 482613"/>
                  <a:gd name="connsiteY22" fmla="*/ 124652 h 164088"/>
                  <a:gd name="connsiteX23" fmla="*/ 123982 w 482613"/>
                  <a:gd name="connsiteY23" fmla="*/ 82993 h 16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2613" h="164088">
                    <a:moveTo>
                      <a:pt x="162890" y="62949"/>
                    </a:moveTo>
                    <a:cubicBezTo>
                      <a:pt x="212017" y="62949"/>
                      <a:pt x="259572" y="63342"/>
                      <a:pt x="307520" y="62556"/>
                    </a:cubicBezTo>
                    <a:cubicBezTo>
                      <a:pt x="313022" y="62556"/>
                      <a:pt x="321275" y="56661"/>
                      <a:pt x="323634" y="51551"/>
                    </a:cubicBezTo>
                    <a:cubicBezTo>
                      <a:pt x="342105" y="12250"/>
                      <a:pt x="379835" y="-7401"/>
                      <a:pt x="419922" y="2817"/>
                    </a:cubicBezTo>
                    <a:cubicBezTo>
                      <a:pt x="459617" y="13036"/>
                      <a:pt x="485163" y="47621"/>
                      <a:pt x="482412" y="86530"/>
                    </a:cubicBezTo>
                    <a:cubicBezTo>
                      <a:pt x="479268" y="128975"/>
                      <a:pt x="450185" y="158845"/>
                      <a:pt x="407346" y="163561"/>
                    </a:cubicBezTo>
                    <a:cubicBezTo>
                      <a:pt x="369616" y="167884"/>
                      <a:pt x="337389" y="145482"/>
                      <a:pt x="320490" y="102250"/>
                    </a:cubicBezTo>
                    <a:cubicBezTo>
                      <a:pt x="270969" y="102250"/>
                      <a:pt x="220663" y="101857"/>
                      <a:pt x="170358" y="102643"/>
                    </a:cubicBezTo>
                    <a:cubicBezTo>
                      <a:pt x="165641" y="102643"/>
                      <a:pt x="159746" y="110111"/>
                      <a:pt x="156995" y="115613"/>
                    </a:cubicBezTo>
                    <a:cubicBezTo>
                      <a:pt x="136951" y="157273"/>
                      <a:pt x="89003" y="174958"/>
                      <a:pt x="47737" y="156487"/>
                    </a:cubicBezTo>
                    <a:cubicBezTo>
                      <a:pt x="6863" y="138015"/>
                      <a:pt x="-11609" y="88888"/>
                      <a:pt x="7649" y="47228"/>
                    </a:cubicBezTo>
                    <a:cubicBezTo>
                      <a:pt x="21405" y="16966"/>
                      <a:pt x="46164" y="1245"/>
                      <a:pt x="78785" y="66"/>
                    </a:cubicBezTo>
                    <a:cubicBezTo>
                      <a:pt x="112191" y="-1113"/>
                      <a:pt x="138130" y="13429"/>
                      <a:pt x="154244" y="43298"/>
                    </a:cubicBezTo>
                    <a:cubicBezTo>
                      <a:pt x="157388" y="49586"/>
                      <a:pt x="159746" y="55875"/>
                      <a:pt x="162890" y="62949"/>
                    </a:cubicBezTo>
                    <a:close/>
                    <a:moveTo>
                      <a:pt x="442717" y="82600"/>
                    </a:moveTo>
                    <a:cubicBezTo>
                      <a:pt x="443110" y="58626"/>
                      <a:pt x="424639" y="40154"/>
                      <a:pt x="401058" y="39761"/>
                    </a:cubicBezTo>
                    <a:cubicBezTo>
                      <a:pt x="377477" y="39368"/>
                      <a:pt x="358612" y="58233"/>
                      <a:pt x="358612" y="81814"/>
                    </a:cubicBezTo>
                    <a:cubicBezTo>
                      <a:pt x="358612" y="105788"/>
                      <a:pt x="376691" y="124259"/>
                      <a:pt x="400272" y="124652"/>
                    </a:cubicBezTo>
                    <a:cubicBezTo>
                      <a:pt x="423853" y="125045"/>
                      <a:pt x="442324" y="106574"/>
                      <a:pt x="442717" y="82600"/>
                    </a:cubicBezTo>
                    <a:close/>
                    <a:moveTo>
                      <a:pt x="123982" y="82993"/>
                    </a:moveTo>
                    <a:cubicBezTo>
                      <a:pt x="124375" y="59019"/>
                      <a:pt x="106689" y="40547"/>
                      <a:pt x="82715" y="39761"/>
                    </a:cubicBezTo>
                    <a:cubicBezTo>
                      <a:pt x="59134" y="39368"/>
                      <a:pt x="40269" y="57447"/>
                      <a:pt x="39876" y="81421"/>
                    </a:cubicBezTo>
                    <a:cubicBezTo>
                      <a:pt x="39483" y="105395"/>
                      <a:pt x="57562" y="124259"/>
                      <a:pt x="81143" y="124652"/>
                    </a:cubicBezTo>
                    <a:cubicBezTo>
                      <a:pt x="104724" y="125045"/>
                      <a:pt x="123589" y="106967"/>
                      <a:pt x="123982" y="82993"/>
                    </a:cubicBezTo>
                    <a:close/>
                  </a:path>
                </a:pathLst>
              </a:custGeom>
              <a:solidFill>
                <a:schemeClr val="accent2"/>
              </a:solidFill>
              <a:ln w="3926" cap="flat">
                <a:noFill/>
                <a:prstDash val="solid"/>
                <a:miter/>
              </a:ln>
            </p:spPr>
            <p:txBody>
              <a:bodyPr rtlCol="0" anchor="ctr"/>
              <a:lstStyle/>
              <a:p>
                <a:endParaRPr lang="en-US"/>
              </a:p>
            </p:txBody>
          </p:sp>
          <p:sp>
            <p:nvSpPr>
              <p:cNvPr id="44" name="Freeform: Shape 148">
                <a:extLst>
                  <a:ext uri="{FF2B5EF4-FFF2-40B4-BE49-F238E27FC236}">
                    <a16:creationId xmlns:a16="http://schemas.microsoft.com/office/drawing/2014/main" id="{B1468629-5D49-4D50-B675-3B9A8F2C8EEC}"/>
                  </a:ext>
                </a:extLst>
              </p:cNvPr>
              <p:cNvSpPr/>
              <p:nvPr/>
            </p:nvSpPr>
            <p:spPr>
              <a:xfrm>
                <a:off x="4075204" y="2776944"/>
                <a:ext cx="164347" cy="444050"/>
              </a:xfrm>
              <a:custGeom>
                <a:avLst/>
                <a:gdLst>
                  <a:gd name="connsiteX0" fmla="*/ 164348 w 164347"/>
                  <a:gd name="connsiteY0" fmla="*/ 78252 h 444050"/>
                  <a:gd name="connsiteX1" fmla="*/ 116793 w 164347"/>
                  <a:gd name="connsiteY1" fmla="*/ 156069 h 444050"/>
                  <a:gd name="connsiteX2" fmla="*/ 102644 w 164347"/>
                  <a:gd name="connsiteY2" fmla="*/ 177685 h 444050"/>
                  <a:gd name="connsiteX3" fmla="*/ 101858 w 164347"/>
                  <a:gd name="connsiteY3" fmla="*/ 262184 h 444050"/>
                  <a:gd name="connsiteX4" fmla="*/ 117972 w 164347"/>
                  <a:gd name="connsiteY4" fmla="*/ 288516 h 444050"/>
                  <a:gd name="connsiteX5" fmla="*/ 162776 w 164347"/>
                  <a:gd name="connsiteY5" fmla="*/ 377730 h 444050"/>
                  <a:gd name="connsiteX6" fmla="*/ 89282 w 164347"/>
                  <a:gd name="connsiteY6" fmla="*/ 443757 h 444050"/>
                  <a:gd name="connsiteX7" fmla="*/ 5177 w 164347"/>
                  <a:gd name="connsiteY7" fmla="*/ 389521 h 444050"/>
                  <a:gd name="connsiteX8" fmla="*/ 48015 w 164347"/>
                  <a:gd name="connsiteY8" fmla="*/ 287730 h 444050"/>
                  <a:gd name="connsiteX9" fmla="*/ 62164 w 164347"/>
                  <a:gd name="connsiteY9" fmla="*/ 266114 h 444050"/>
                  <a:gd name="connsiteX10" fmla="*/ 62557 w 164347"/>
                  <a:gd name="connsiteY10" fmla="*/ 179650 h 444050"/>
                  <a:gd name="connsiteX11" fmla="*/ 46443 w 164347"/>
                  <a:gd name="connsiteY11" fmla="*/ 155283 h 444050"/>
                  <a:gd name="connsiteX12" fmla="*/ 2032 w 164347"/>
                  <a:gd name="connsiteY12" fmla="*/ 62139 h 444050"/>
                  <a:gd name="connsiteX13" fmla="*/ 78671 w 164347"/>
                  <a:gd name="connsiteY13" fmla="*/ 42 h 444050"/>
                  <a:gd name="connsiteX14" fmla="*/ 160811 w 164347"/>
                  <a:gd name="connsiteY14" fmla="*/ 59781 h 444050"/>
                  <a:gd name="connsiteX15" fmla="*/ 164348 w 164347"/>
                  <a:gd name="connsiteY15" fmla="*/ 78252 h 444050"/>
                  <a:gd name="connsiteX16" fmla="*/ 124653 w 164347"/>
                  <a:gd name="connsiteY16" fmla="*/ 80217 h 444050"/>
                  <a:gd name="connsiteX17" fmla="*/ 81815 w 164347"/>
                  <a:gd name="connsiteY17" fmla="*/ 39344 h 444050"/>
                  <a:gd name="connsiteX18" fmla="*/ 41334 w 164347"/>
                  <a:gd name="connsiteY18" fmla="*/ 82576 h 444050"/>
                  <a:gd name="connsiteX19" fmla="*/ 84173 w 164347"/>
                  <a:gd name="connsiteY19" fmla="*/ 123842 h 444050"/>
                  <a:gd name="connsiteX20" fmla="*/ 124653 w 164347"/>
                  <a:gd name="connsiteY20" fmla="*/ 80217 h 444050"/>
                  <a:gd name="connsiteX21" fmla="*/ 124653 w 164347"/>
                  <a:gd name="connsiteY21" fmla="*/ 361617 h 444050"/>
                  <a:gd name="connsiteX22" fmla="*/ 82601 w 164347"/>
                  <a:gd name="connsiteY22" fmla="*/ 319171 h 444050"/>
                  <a:gd name="connsiteX23" fmla="*/ 40941 w 164347"/>
                  <a:gd name="connsiteY23" fmla="*/ 361617 h 444050"/>
                  <a:gd name="connsiteX24" fmla="*/ 82994 w 164347"/>
                  <a:gd name="connsiteY24" fmla="*/ 404062 h 444050"/>
                  <a:gd name="connsiteX25" fmla="*/ 124653 w 164347"/>
                  <a:gd name="connsiteY25" fmla="*/ 361617 h 44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347" h="444050">
                    <a:moveTo>
                      <a:pt x="164348" y="78252"/>
                    </a:moveTo>
                    <a:cubicBezTo>
                      <a:pt x="163562" y="115589"/>
                      <a:pt x="148234" y="141528"/>
                      <a:pt x="116793" y="156069"/>
                    </a:cubicBezTo>
                    <a:cubicBezTo>
                      <a:pt x="105789" y="161179"/>
                      <a:pt x="102251" y="166681"/>
                      <a:pt x="102644" y="177685"/>
                    </a:cubicBezTo>
                    <a:cubicBezTo>
                      <a:pt x="103038" y="205982"/>
                      <a:pt x="103038" y="233887"/>
                      <a:pt x="101858" y="262184"/>
                    </a:cubicBezTo>
                    <a:cubicBezTo>
                      <a:pt x="101465" y="275546"/>
                      <a:pt x="104610" y="282620"/>
                      <a:pt x="117972" y="288516"/>
                    </a:cubicBezTo>
                    <a:cubicBezTo>
                      <a:pt x="152164" y="303057"/>
                      <a:pt x="169850" y="340001"/>
                      <a:pt x="162776" y="377730"/>
                    </a:cubicBezTo>
                    <a:cubicBezTo>
                      <a:pt x="156488" y="413102"/>
                      <a:pt x="125832" y="440613"/>
                      <a:pt x="89282" y="443757"/>
                    </a:cubicBezTo>
                    <a:cubicBezTo>
                      <a:pt x="52338" y="446901"/>
                      <a:pt x="17753" y="424499"/>
                      <a:pt x="5177" y="389521"/>
                    </a:cubicBezTo>
                    <a:cubicBezTo>
                      <a:pt x="-9365" y="349040"/>
                      <a:pt x="8714" y="305415"/>
                      <a:pt x="48015" y="287730"/>
                    </a:cubicBezTo>
                    <a:cubicBezTo>
                      <a:pt x="58627" y="283013"/>
                      <a:pt x="62557" y="277511"/>
                      <a:pt x="62164" y="266114"/>
                    </a:cubicBezTo>
                    <a:cubicBezTo>
                      <a:pt x="61378" y="237424"/>
                      <a:pt x="61378" y="208341"/>
                      <a:pt x="62557" y="179650"/>
                    </a:cubicBezTo>
                    <a:cubicBezTo>
                      <a:pt x="62950" y="166681"/>
                      <a:pt x="59020" y="160786"/>
                      <a:pt x="46443" y="155283"/>
                    </a:cubicBezTo>
                    <a:cubicBezTo>
                      <a:pt x="11072" y="139563"/>
                      <a:pt x="-6221" y="101047"/>
                      <a:pt x="2032" y="62139"/>
                    </a:cubicBezTo>
                    <a:cubicBezTo>
                      <a:pt x="9500" y="27553"/>
                      <a:pt x="42120" y="1221"/>
                      <a:pt x="78671" y="42"/>
                    </a:cubicBezTo>
                    <a:cubicBezTo>
                      <a:pt x="117972" y="-1137"/>
                      <a:pt x="150592" y="22444"/>
                      <a:pt x="160811" y="59781"/>
                    </a:cubicBezTo>
                    <a:cubicBezTo>
                      <a:pt x="163169" y="66462"/>
                      <a:pt x="163562" y="73536"/>
                      <a:pt x="164348" y="78252"/>
                    </a:cubicBezTo>
                    <a:close/>
                    <a:moveTo>
                      <a:pt x="124653" y="80217"/>
                    </a:moveTo>
                    <a:cubicBezTo>
                      <a:pt x="124260" y="56243"/>
                      <a:pt x="105789" y="38558"/>
                      <a:pt x="81815" y="39344"/>
                    </a:cubicBezTo>
                    <a:cubicBezTo>
                      <a:pt x="57841" y="39737"/>
                      <a:pt x="40941" y="57815"/>
                      <a:pt x="41334" y="82576"/>
                    </a:cubicBezTo>
                    <a:cubicBezTo>
                      <a:pt x="41727" y="106550"/>
                      <a:pt x="60592" y="124628"/>
                      <a:pt x="84173" y="123842"/>
                    </a:cubicBezTo>
                    <a:cubicBezTo>
                      <a:pt x="107361" y="123449"/>
                      <a:pt x="125046" y="104584"/>
                      <a:pt x="124653" y="80217"/>
                    </a:cubicBezTo>
                    <a:close/>
                    <a:moveTo>
                      <a:pt x="124653" y="361617"/>
                    </a:moveTo>
                    <a:cubicBezTo>
                      <a:pt x="124653" y="337250"/>
                      <a:pt x="106575" y="319171"/>
                      <a:pt x="82601" y="319171"/>
                    </a:cubicBezTo>
                    <a:cubicBezTo>
                      <a:pt x="58627" y="319171"/>
                      <a:pt x="40941" y="337250"/>
                      <a:pt x="40941" y="361617"/>
                    </a:cubicBezTo>
                    <a:cubicBezTo>
                      <a:pt x="40941" y="385591"/>
                      <a:pt x="59020" y="404062"/>
                      <a:pt x="82994" y="404062"/>
                    </a:cubicBezTo>
                    <a:cubicBezTo>
                      <a:pt x="106182" y="404455"/>
                      <a:pt x="124653" y="385591"/>
                      <a:pt x="124653" y="361617"/>
                    </a:cubicBezTo>
                    <a:close/>
                  </a:path>
                </a:pathLst>
              </a:custGeom>
              <a:solidFill>
                <a:schemeClr val="accent2"/>
              </a:solidFill>
              <a:ln w="3926" cap="flat">
                <a:noFill/>
                <a:prstDash val="solid"/>
                <a:miter/>
              </a:ln>
            </p:spPr>
            <p:txBody>
              <a:bodyPr rtlCol="0" anchor="ctr"/>
              <a:lstStyle/>
              <a:p>
                <a:endParaRPr lang="en-US"/>
              </a:p>
            </p:txBody>
          </p:sp>
          <p:sp>
            <p:nvSpPr>
              <p:cNvPr id="45" name="Freeform: Shape 149">
                <a:extLst>
                  <a:ext uri="{FF2B5EF4-FFF2-40B4-BE49-F238E27FC236}">
                    <a16:creationId xmlns:a16="http://schemas.microsoft.com/office/drawing/2014/main" id="{F7CF76D1-88A9-49AB-B5AF-A41DAE5F51EA}"/>
                  </a:ext>
                </a:extLst>
              </p:cNvPr>
              <p:cNvSpPr/>
              <p:nvPr/>
            </p:nvSpPr>
            <p:spPr>
              <a:xfrm>
                <a:off x="6480306" y="3130339"/>
                <a:ext cx="164468" cy="444155"/>
              </a:xfrm>
              <a:custGeom>
                <a:avLst/>
                <a:gdLst>
                  <a:gd name="connsiteX0" fmla="*/ 61924 w 164468"/>
                  <a:gd name="connsiteY0" fmla="*/ 280974 h 444155"/>
                  <a:gd name="connsiteX1" fmla="*/ 61139 w 164468"/>
                  <a:gd name="connsiteY1" fmla="*/ 171716 h 444155"/>
                  <a:gd name="connsiteX2" fmla="*/ 45811 w 164468"/>
                  <a:gd name="connsiteY2" fmla="*/ 156388 h 444155"/>
                  <a:gd name="connsiteX3" fmla="*/ 614 w 164468"/>
                  <a:gd name="connsiteY3" fmla="*/ 73855 h 444155"/>
                  <a:gd name="connsiteX4" fmla="*/ 69392 w 164468"/>
                  <a:gd name="connsiteY4" fmla="*/ 1147 h 444155"/>
                  <a:gd name="connsiteX5" fmla="*/ 153890 w 164468"/>
                  <a:gd name="connsiteY5" fmla="*/ 42414 h 444155"/>
                  <a:gd name="connsiteX6" fmla="*/ 116161 w 164468"/>
                  <a:gd name="connsiteY6" fmla="*/ 156781 h 444155"/>
                  <a:gd name="connsiteX7" fmla="*/ 101226 w 164468"/>
                  <a:gd name="connsiteY7" fmla="*/ 179969 h 444155"/>
                  <a:gd name="connsiteX8" fmla="*/ 101619 w 164468"/>
                  <a:gd name="connsiteY8" fmla="*/ 279795 h 444155"/>
                  <a:gd name="connsiteX9" fmla="*/ 159785 w 164468"/>
                  <a:gd name="connsiteY9" fmla="*/ 388660 h 444155"/>
                  <a:gd name="connsiteX10" fmla="*/ 76466 w 164468"/>
                  <a:gd name="connsiteY10" fmla="*/ 444075 h 444155"/>
                  <a:gd name="connsiteX11" fmla="*/ 2579 w 164468"/>
                  <a:gd name="connsiteY11" fmla="*/ 381979 h 444155"/>
                  <a:gd name="connsiteX12" fmla="*/ 61924 w 164468"/>
                  <a:gd name="connsiteY12" fmla="*/ 280974 h 444155"/>
                  <a:gd name="connsiteX13" fmla="*/ 124414 w 164468"/>
                  <a:gd name="connsiteY13" fmla="*/ 81715 h 444155"/>
                  <a:gd name="connsiteX14" fmla="*/ 81968 w 164468"/>
                  <a:gd name="connsiteY14" fmla="*/ 39662 h 444155"/>
                  <a:gd name="connsiteX15" fmla="*/ 39916 w 164468"/>
                  <a:gd name="connsiteY15" fmla="*/ 82108 h 444155"/>
                  <a:gd name="connsiteX16" fmla="*/ 83540 w 164468"/>
                  <a:gd name="connsiteY16" fmla="*/ 124947 h 444155"/>
                  <a:gd name="connsiteX17" fmla="*/ 124414 w 164468"/>
                  <a:gd name="connsiteY17" fmla="*/ 81715 h 444155"/>
                  <a:gd name="connsiteX18" fmla="*/ 81968 w 164468"/>
                  <a:gd name="connsiteY18" fmla="*/ 404774 h 444155"/>
                  <a:gd name="connsiteX19" fmla="*/ 124414 w 164468"/>
                  <a:gd name="connsiteY19" fmla="*/ 362721 h 444155"/>
                  <a:gd name="connsiteX20" fmla="*/ 81968 w 164468"/>
                  <a:gd name="connsiteY20" fmla="*/ 321062 h 444155"/>
                  <a:gd name="connsiteX21" fmla="*/ 39523 w 164468"/>
                  <a:gd name="connsiteY21" fmla="*/ 363114 h 444155"/>
                  <a:gd name="connsiteX22" fmla="*/ 81968 w 164468"/>
                  <a:gd name="connsiteY22" fmla="*/ 404774 h 44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68" h="444155">
                    <a:moveTo>
                      <a:pt x="61924" y="280974"/>
                    </a:moveTo>
                    <a:cubicBezTo>
                      <a:pt x="61924" y="245210"/>
                      <a:pt x="62710" y="208266"/>
                      <a:pt x="61139" y="171716"/>
                    </a:cubicBezTo>
                    <a:cubicBezTo>
                      <a:pt x="60745" y="166213"/>
                      <a:pt x="52099" y="159532"/>
                      <a:pt x="45811" y="156388"/>
                    </a:cubicBezTo>
                    <a:cubicBezTo>
                      <a:pt x="15156" y="140667"/>
                      <a:pt x="-3709" y="107261"/>
                      <a:pt x="614" y="73855"/>
                    </a:cubicBezTo>
                    <a:cubicBezTo>
                      <a:pt x="5723" y="34553"/>
                      <a:pt x="31269" y="7828"/>
                      <a:pt x="69392" y="1147"/>
                    </a:cubicBezTo>
                    <a:cubicBezTo>
                      <a:pt x="102012" y="-4748"/>
                      <a:pt x="137777" y="12544"/>
                      <a:pt x="153890" y="42414"/>
                    </a:cubicBezTo>
                    <a:cubicBezTo>
                      <a:pt x="177078" y="84466"/>
                      <a:pt x="160178" y="137130"/>
                      <a:pt x="116161" y="156781"/>
                    </a:cubicBezTo>
                    <a:cubicBezTo>
                      <a:pt x="104370" y="161890"/>
                      <a:pt x="101226" y="167786"/>
                      <a:pt x="101226" y="179969"/>
                    </a:cubicBezTo>
                    <a:cubicBezTo>
                      <a:pt x="102012" y="213375"/>
                      <a:pt x="101619" y="246782"/>
                      <a:pt x="101619" y="279795"/>
                    </a:cubicBezTo>
                    <a:cubicBezTo>
                      <a:pt x="157820" y="315166"/>
                      <a:pt x="173541" y="344643"/>
                      <a:pt x="159785" y="388660"/>
                    </a:cubicBezTo>
                    <a:cubicBezTo>
                      <a:pt x="148781" y="424032"/>
                      <a:pt x="115768" y="445648"/>
                      <a:pt x="76466" y="444075"/>
                    </a:cubicBezTo>
                    <a:cubicBezTo>
                      <a:pt x="41095" y="442503"/>
                      <a:pt x="9653" y="416171"/>
                      <a:pt x="2579" y="381979"/>
                    </a:cubicBezTo>
                    <a:cubicBezTo>
                      <a:pt x="-6853" y="337175"/>
                      <a:pt x="10439" y="307306"/>
                      <a:pt x="61924" y="280974"/>
                    </a:cubicBezTo>
                    <a:close/>
                    <a:moveTo>
                      <a:pt x="124414" y="81715"/>
                    </a:moveTo>
                    <a:cubicBezTo>
                      <a:pt x="124021" y="58134"/>
                      <a:pt x="105549" y="39662"/>
                      <a:pt x="81968" y="39662"/>
                    </a:cubicBezTo>
                    <a:cubicBezTo>
                      <a:pt x="58780" y="39662"/>
                      <a:pt x="39916" y="58134"/>
                      <a:pt x="39916" y="82108"/>
                    </a:cubicBezTo>
                    <a:cubicBezTo>
                      <a:pt x="39523" y="106082"/>
                      <a:pt x="59566" y="125733"/>
                      <a:pt x="83540" y="124947"/>
                    </a:cubicBezTo>
                    <a:cubicBezTo>
                      <a:pt x="106335" y="124554"/>
                      <a:pt x="124807" y="105296"/>
                      <a:pt x="124414" y="81715"/>
                    </a:cubicBezTo>
                    <a:close/>
                    <a:moveTo>
                      <a:pt x="81968" y="404774"/>
                    </a:moveTo>
                    <a:cubicBezTo>
                      <a:pt x="105549" y="404774"/>
                      <a:pt x="124021" y="386302"/>
                      <a:pt x="124414" y="362721"/>
                    </a:cubicBezTo>
                    <a:cubicBezTo>
                      <a:pt x="124414" y="338747"/>
                      <a:pt x="106728" y="321062"/>
                      <a:pt x="81968" y="321062"/>
                    </a:cubicBezTo>
                    <a:cubicBezTo>
                      <a:pt x="57601" y="321062"/>
                      <a:pt x="39523" y="338747"/>
                      <a:pt x="39523" y="363114"/>
                    </a:cubicBezTo>
                    <a:cubicBezTo>
                      <a:pt x="39523" y="386695"/>
                      <a:pt x="57994" y="404774"/>
                      <a:pt x="81968" y="404774"/>
                    </a:cubicBezTo>
                    <a:close/>
                  </a:path>
                </a:pathLst>
              </a:custGeom>
              <a:solidFill>
                <a:schemeClr val="accent2"/>
              </a:solidFill>
              <a:ln w="3926" cap="flat">
                <a:noFill/>
                <a:prstDash val="solid"/>
                <a:miter/>
              </a:ln>
            </p:spPr>
            <p:txBody>
              <a:bodyPr rtlCol="0" anchor="ctr"/>
              <a:lstStyle/>
              <a:p>
                <a:endParaRPr lang="en-US"/>
              </a:p>
            </p:txBody>
          </p:sp>
          <p:sp>
            <p:nvSpPr>
              <p:cNvPr id="46" name="Freeform: Shape 150">
                <a:extLst>
                  <a:ext uri="{FF2B5EF4-FFF2-40B4-BE49-F238E27FC236}">
                    <a16:creationId xmlns:a16="http://schemas.microsoft.com/office/drawing/2014/main" id="{2865C8D7-26E5-4822-81A8-2F908CDFE94E}"/>
                  </a:ext>
                </a:extLst>
              </p:cNvPr>
              <p:cNvSpPr/>
              <p:nvPr/>
            </p:nvSpPr>
            <p:spPr>
              <a:xfrm>
                <a:off x="6459772" y="4135641"/>
                <a:ext cx="164895" cy="444430"/>
              </a:xfrm>
              <a:custGeom>
                <a:avLst/>
                <a:gdLst>
                  <a:gd name="connsiteX0" fmla="*/ 102109 w 164895"/>
                  <a:gd name="connsiteY0" fmla="*/ 163888 h 444430"/>
                  <a:gd name="connsiteX1" fmla="*/ 101716 w 164895"/>
                  <a:gd name="connsiteY1" fmla="*/ 262928 h 444430"/>
                  <a:gd name="connsiteX2" fmla="*/ 117829 w 164895"/>
                  <a:gd name="connsiteY2" fmla="*/ 288866 h 444430"/>
                  <a:gd name="connsiteX3" fmla="*/ 163812 w 164895"/>
                  <a:gd name="connsiteY3" fmla="*/ 372186 h 444430"/>
                  <a:gd name="connsiteX4" fmla="*/ 95428 w 164895"/>
                  <a:gd name="connsiteY4" fmla="*/ 443321 h 444430"/>
                  <a:gd name="connsiteX5" fmla="*/ 9750 w 164895"/>
                  <a:gd name="connsiteY5" fmla="*/ 400483 h 444430"/>
                  <a:gd name="connsiteX6" fmla="*/ 48266 w 164895"/>
                  <a:gd name="connsiteY6" fmla="*/ 288080 h 444430"/>
                  <a:gd name="connsiteX7" fmla="*/ 62807 w 164895"/>
                  <a:gd name="connsiteY7" fmla="*/ 264893 h 444430"/>
                  <a:gd name="connsiteX8" fmla="*/ 62414 w 164895"/>
                  <a:gd name="connsiteY8" fmla="*/ 163101 h 444430"/>
                  <a:gd name="connsiteX9" fmla="*/ 2676 w 164895"/>
                  <a:gd name="connsiteY9" fmla="*/ 63276 h 444430"/>
                  <a:gd name="connsiteX10" fmla="*/ 82065 w 164895"/>
                  <a:gd name="connsiteY10" fmla="*/ 0 h 444430"/>
                  <a:gd name="connsiteX11" fmla="*/ 162633 w 164895"/>
                  <a:gd name="connsiteY11" fmla="*/ 64455 h 444430"/>
                  <a:gd name="connsiteX12" fmla="*/ 102109 w 164895"/>
                  <a:gd name="connsiteY12" fmla="*/ 163888 h 444430"/>
                  <a:gd name="connsiteX13" fmla="*/ 82065 w 164895"/>
                  <a:gd name="connsiteY13" fmla="*/ 320308 h 444430"/>
                  <a:gd name="connsiteX14" fmla="*/ 39619 w 164895"/>
                  <a:gd name="connsiteY14" fmla="*/ 362360 h 444430"/>
                  <a:gd name="connsiteX15" fmla="*/ 83637 w 164895"/>
                  <a:gd name="connsiteY15" fmla="*/ 405199 h 444430"/>
                  <a:gd name="connsiteX16" fmla="*/ 124904 w 164895"/>
                  <a:gd name="connsiteY16" fmla="*/ 361967 h 444430"/>
                  <a:gd name="connsiteX17" fmla="*/ 82065 w 164895"/>
                  <a:gd name="connsiteY17" fmla="*/ 320308 h 444430"/>
                  <a:gd name="connsiteX18" fmla="*/ 81672 w 164895"/>
                  <a:gd name="connsiteY18" fmla="*/ 40481 h 444430"/>
                  <a:gd name="connsiteX19" fmla="*/ 39619 w 164895"/>
                  <a:gd name="connsiteY19" fmla="*/ 82926 h 444430"/>
                  <a:gd name="connsiteX20" fmla="*/ 82065 w 164895"/>
                  <a:gd name="connsiteY20" fmla="*/ 125372 h 444430"/>
                  <a:gd name="connsiteX21" fmla="*/ 124904 w 164895"/>
                  <a:gd name="connsiteY21" fmla="*/ 81747 h 444430"/>
                  <a:gd name="connsiteX22" fmla="*/ 81672 w 164895"/>
                  <a:gd name="connsiteY22" fmla="*/ 40481 h 44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895" h="444430">
                    <a:moveTo>
                      <a:pt x="102109" y="163888"/>
                    </a:moveTo>
                    <a:cubicBezTo>
                      <a:pt x="102109" y="197687"/>
                      <a:pt x="102502" y="230307"/>
                      <a:pt x="101716" y="262928"/>
                    </a:cubicBezTo>
                    <a:cubicBezTo>
                      <a:pt x="101323" y="275897"/>
                      <a:pt x="104467" y="283364"/>
                      <a:pt x="117829" y="288866"/>
                    </a:cubicBezTo>
                    <a:cubicBezTo>
                      <a:pt x="150057" y="302622"/>
                      <a:pt x="168528" y="337993"/>
                      <a:pt x="163812" y="372186"/>
                    </a:cubicBezTo>
                    <a:cubicBezTo>
                      <a:pt x="159096" y="409129"/>
                      <a:pt x="132371" y="436640"/>
                      <a:pt x="95428" y="443321"/>
                    </a:cubicBezTo>
                    <a:cubicBezTo>
                      <a:pt x="62021" y="449217"/>
                      <a:pt x="25864" y="431138"/>
                      <a:pt x="9750" y="400483"/>
                    </a:cubicBezTo>
                    <a:cubicBezTo>
                      <a:pt x="-12259" y="358430"/>
                      <a:pt x="4248" y="307731"/>
                      <a:pt x="48266" y="288080"/>
                    </a:cubicBezTo>
                    <a:cubicBezTo>
                      <a:pt x="60056" y="282971"/>
                      <a:pt x="63200" y="277076"/>
                      <a:pt x="62807" y="264893"/>
                    </a:cubicBezTo>
                    <a:cubicBezTo>
                      <a:pt x="62021" y="230700"/>
                      <a:pt x="62414" y="196901"/>
                      <a:pt x="62414" y="163101"/>
                    </a:cubicBezTo>
                    <a:cubicBezTo>
                      <a:pt x="11322" y="137555"/>
                      <a:pt x="-7542" y="106114"/>
                      <a:pt x="2676" y="63276"/>
                    </a:cubicBezTo>
                    <a:cubicBezTo>
                      <a:pt x="11715" y="25153"/>
                      <a:pt x="43156" y="0"/>
                      <a:pt x="82065" y="0"/>
                    </a:cubicBezTo>
                    <a:cubicBezTo>
                      <a:pt x="121760" y="0"/>
                      <a:pt x="153594" y="25546"/>
                      <a:pt x="162633" y="64455"/>
                    </a:cubicBezTo>
                    <a:cubicBezTo>
                      <a:pt x="172066" y="106900"/>
                      <a:pt x="152022" y="139914"/>
                      <a:pt x="102109" y="163888"/>
                    </a:cubicBezTo>
                    <a:close/>
                    <a:moveTo>
                      <a:pt x="82065" y="320308"/>
                    </a:moveTo>
                    <a:cubicBezTo>
                      <a:pt x="58877" y="320308"/>
                      <a:pt x="39619" y="339172"/>
                      <a:pt x="39619" y="362360"/>
                    </a:cubicBezTo>
                    <a:cubicBezTo>
                      <a:pt x="39226" y="385941"/>
                      <a:pt x="59663" y="405985"/>
                      <a:pt x="83637" y="405199"/>
                    </a:cubicBezTo>
                    <a:cubicBezTo>
                      <a:pt x="106825" y="404413"/>
                      <a:pt x="125297" y="385155"/>
                      <a:pt x="124904" y="361967"/>
                    </a:cubicBezTo>
                    <a:cubicBezTo>
                      <a:pt x="124511" y="338779"/>
                      <a:pt x="105646" y="320308"/>
                      <a:pt x="82065" y="320308"/>
                    </a:cubicBezTo>
                    <a:close/>
                    <a:moveTo>
                      <a:pt x="81672" y="40481"/>
                    </a:moveTo>
                    <a:cubicBezTo>
                      <a:pt x="58091" y="40874"/>
                      <a:pt x="39619" y="59345"/>
                      <a:pt x="39619" y="82926"/>
                    </a:cubicBezTo>
                    <a:cubicBezTo>
                      <a:pt x="39619" y="105721"/>
                      <a:pt x="58877" y="124979"/>
                      <a:pt x="82065" y="125372"/>
                    </a:cubicBezTo>
                    <a:cubicBezTo>
                      <a:pt x="106039" y="125765"/>
                      <a:pt x="125690" y="105721"/>
                      <a:pt x="124904" y="81747"/>
                    </a:cubicBezTo>
                    <a:cubicBezTo>
                      <a:pt x="124511" y="57773"/>
                      <a:pt x="105646" y="40088"/>
                      <a:pt x="81672" y="40481"/>
                    </a:cubicBezTo>
                    <a:close/>
                  </a:path>
                </a:pathLst>
              </a:custGeom>
              <a:solidFill>
                <a:schemeClr val="accent2"/>
              </a:solidFill>
              <a:ln w="3926" cap="flat">
                <a:noFill/>
                <a:prstDash val="solid"/>
                <a:miter/>
              </a:ln>
            </p:spPr>
            <p:txBody>
              <a:bodyPr rtlCol="0" anchor="ctr"/>
              <a:lstStyle/>
              <a:p>
                <a:endParaRPr lang="en-US"/>
              </a:p>
            </p:txBody>
          </p:sp>
          <p:sp>
            <p:nvSpPr>
              <p:cNvPr id="47" name="Freeform: Shape 151">
                <a:extLst>
                  <a:ext uri="{FF2B5EF4-FFF2-40B4-BE49-F238E27FC236}">
                    <a16:creationId xmlns:a16="http://schemas.microsoft.com/office/drawing/2014/main" id="{F1F613E0-78BB-4919-895B-F81AFDE1A555}"/>
                  </a:ext>
                </a:extLst>
              </p:cNvPr>
              <p:cNvSpPr/>
              <p:nvPr/>
            </p:nvSpPr>
            <p:spPr>
              <a:xfrm>
                <a:off x="6762923" y="2776589"/>
                <a:ext cx="164329" cy="443736"/>
              </a:xfrm>
              <a:custGeom>
                <a:avLst/>
                <a:gdLst>
                  <a:gd name="connsiteX0" fmla="*/ 61493 w 164329"/>
                  <a:gd name="connsiteY0" fmla="*/ 281404 h 443736"/>
                  <a:gd name="connsiteX1" fmla="*/ 61493 w 164329"/>
                  <a:gd name="connsiteY1" fmla="*/ 162713 h 443736"/>
                  <a:gd name="connsiteX2" fmla="*/ 2540 w 164329"/>
                  <a:gd name="connsiteY2" fmla="*/ 62494 h 443736"/>
                  <a:gd name="connsiteX3" fmla="*/ 80358 w 164329"/>
                  <a:gd name="connsiteY3" fmla="*/ 5 h 443736"/>
                  <a:gd name="connsiteX4" fmla="*/ 161712 w 164329"/>
                  <a:gd name="connsiteY4" fmla="*/ 63280 h 443736"/>
                  <a:gd name="connsiteX5" fmla="*/ 101973 w 164329"/>
                  <a:gd name="connsiteY5" fmla="*/ 163106 h 443736"/>
                  <a:gd name="connsiteX6" fmla="*/ 101973 w 164329"/>
                  <a:gd name="connsiteY6" fmla="*/ 280225 h 443736"/>
                  <a:gd name="connsiteX7" fmla="*/ 161712 w 164329"/>
                  <a:gd name="connsiteY7" fmla="*/ 379658 h 443736"/>
                  <a:gd name="connsiteX8" fmla="*/ 80750 w 164329"/>
                  <a:gd name="connsiteY8" fmla="*/ 443719 h 443736"/>
                  <a:gd name="connsiteX9" fmla="*/ 2147 w 164329"/>
                  <a:gd name="connsiteY9" fmla="*/ 379265 h 443736"/>
                  <a:gd name="connsiteX10" fmla="*/ 61493 w 164329"/>
                  <a:gd name="connsiteY10" fmla="*/ 281404 h 443736"/>
                  <a:gd name="connsiteX11" fmla="*/ 83109 w 164329"/>
                  <a:gd name="connsiteY11" fmla="*/ 319526 h 443736"/>
                  <a:gd name="connsiteX12" fmla="*/ 39484 w 164329"/>
                  <a:gd name="connsiteY12" fmla="*/ 360793 h 443736"/>
                  <a:gd name="connsiteX13" fmla="*/ 81144 w 164329"/>
                  <a:gd name="connsiteY13" fmla="*/ 404418 h 443736"/>
                  <a:gd name="connsiteX14" fmla="*/ 124768 w 164329"/>
                  <a:gd name="connsiteY14" fmla="*/ 362758 h 443736"/>
                  <a:gd name="connsiteX15" fmla="*/ 83109 w 164329"/>
                  <a:gd name="connsiteY15" fmla="*/ 319526 h 443736"/>
                  <a:gd name="connsiteX16" fmla="*/ 81537 w 164329"/>
                  <a:gd name="connsiteY16" fmla="*/ 39699 h 443736"/>
                  <a:gd name="connsiteX17" fmla="*/ 39877 w 164329"/>
                  <a:gd name="connsiteY17" fmla="*/ 82538 h 443736"/>
                  <a:gd name="connsiteX18" fmla="*/ 83109 w 164329"/>
                  <a:gd name="connsiteY18" fmla="*/ 124198 h 443736"/>
                  <a:gd name="connsiteX19" fmla="*/ 124768 w 164329"/>
                  <a:gd name="connsiteY19" fmla="*/ 80966 h 443736"/>
                  <a:gd name="connsiteX20" fmla="*/ 81537 w 164329"/>
                  <a:gd name="connsiteY20" fmla="*/ 39699 h 44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329" h="443736">
                    <a:moveTo>
                      <a:pt x="61493" y="281404"/>
                    </a:moveTo>
                    <a:cubicBezTo>
                      <a:pt x="61493" y="240923"/>
                      <a:pt x="61493" y="201622"/>
                      <a:pt x="61493" y="162713"/>
                    </a:cubicBezTo>
                    <a:cubicBezTo>
                      <a:pt x="11187" y="138346"/>
                      <a:pt x="-7285" y="106905"/>
                      <a:pt x="2540" y="62494"/>
                    </a:cubicBezTo>
                    <a:cubicBezTo>
                      <a:pt x="10401" y="26337"/>
                      <a:pt x="42628" y="398"/>
                      <a:pt x="80358" y="5"/>
                    </a:cubicBezTo>
                    <a:cubicBezTo>
                      <a:pt x="120445" y="-388"/>
                      <a:pt x="152279" y="24372"/>
                      <a:pt x="161712" y="63280"/>
                    </a:cubicBezTo>
                    <a:cubicBezTo>
                      <a:pt x="171930" y="104940"/>
                      <a:pt x="152279" y="137953"/>
                      <a:pt x="101973" y="163106"/>
                    </a:cubicBezTo>
                    <a:cubicBezTo>
                      <a:pt x="101973" y="202015"/>
                      <a:pt x="101973" y="241316"/>
                      <a:pt x="101973" y="280225"/>
                    </a:cubicBezTo>
                    <a:cubicBezTo>
                      <a:pt x="152279" y="305378"/>
                      <a:pt x="171930" y="337998"/>
                      <a:pt x="161712" y="379658"/>
                    </a:cubicBezTo>
                    <a:cubicBezTo>
                      <a:pt x="152279" y="418566"/>
                      <a:pt x="120052" y="444505"/>
                      <a:pt x="80750" y="443719"/>
                    </a:cubicBezTo>
                    <a:cubicBezTo>
                      <a:pt x="42235" y="442933"/>
                      <a:pt x="9615" y="416601"/>
                      <a:pt x="2147" y="379265"/>
                    </a:cubicBezTo>
                    <a:cubicBezTo>
                      <a:pt x="-6499" y="335640"/>
                      <a:pt x="12366" y="303413"/>
                      <a:pt x="61493" y="281404"/>
                    </a:cubicBezTo>
                    <a:close/>
                    <a:moveTo>
                      <a:pt x="83109" y="319526"/>
                    </a:moveTo>
                    <a:cubicBezTo>
                      <a:pt x="59528" y="318740"/>
                      <a:pt x="40270" y="337212"/>
                      <a:pt x="39484" y="360793"/>
                    </a:cubicBezTo>
                    <a:cubicBezTo>
                      <a:pt x="38698" y="384374"/>
                      <a:pt x="57170" y="403632"/>
                      <a:pt x="81144" y="404418"/>
                    </a:cubicBezTo>
                    <a:cubicBezTo>
                      <a:pt x="104331" y="405204"/>
                      <a:pt x="123982" y="386732"/>
                      <a:pt x="124768" y="362758"/>
                    </a:cubicBezTo>
                    <a:cubicBezTo>
                      <a:pt x="125554" y="339570"/>
                      <a:pt x="107083" y="320312"/>
                      <a:pt x="83109" y="319526"/>
                    </a:cubicBezTo>
                    <a:close/>
                    <a:moveTo>
                      <a:pt x="81537" y="39699"/>
                    </a:moveTo>
                    <a:cubicBezTo>
                      <a:pt x="57563" y="40092"/>
                      <a:pt x="39484" y="58957"/>
                      <a:pt x="39877" y="82538"/>
                    </a:cubicBezTo>
                    <a:cubicBezTo>
                      <a:pt x="40270" y="105726"/>
                      <a:pt x="59921" y="124591"/>
                      <a:pt x="83109" y="124198"/>
                    </a:cubicBezTo>
                    <a:cubicBezTo>
                      <a:pt x="106296" y="123805"/>
                      <a:pt x="125161" y="104547"/>
                      <a:pt x="124768" y="80966"/>
                    </a:cubicBezTo>
                    <a:cubicBezTo>
                      <a:pt x="124375" y="57385"/>
                      <a:pt x="105510" y="39306"/>
                      <a:pt x="81537" y="39699"/>
                    </a:cubicBezTo>
                    <a:close/>
                  </a:path>
                </a:pathLst>
              </a:custGeom>
              <a:solidFill>
                <a:schemeClr val="accent2"/>
              </a:solidFill>
              <a:ln w="3926" cap="flat">
                <a:noFill/>
                <a:prstDash val="solid"/>
                <a:miter/>
              </a:ln>
            </p:spPr>
            <p:txBody>
              <a:bodyPr rtlCol="0" anchor="ctr"/>
              <a:lstStyle/>
              <a:p>
                <a:endParaRPr lang="en-US"/>
              </a:p>
            </p:txBody>
          </p:sp>
        </p:grpSp>
      </p:grpSp>
      <p:sp>
        <p:nvSpPr>
          <p:cNvPr id="65" name="TextBox 64">
            <a:extLst>
              <a:ext uri="{FF2B5EF4-FFF2-40B4-BE49-F238E27FC236}">
                <a16:creationId xmlns:a16="http://schemas.microsoft.com/office/drawing/2014/main" id="{11DD85EA-9EE8-4AF8-AED8-0A488AE4D273}"/>
              </a:ext>
            </a:extLst>
          </p:cNvPr>
          <p:cNvSpPr txBox="1"/>
          <p:nvPr/>
        </p:nvSpPr>
        <p:spPr>
          <a:xfrm>
            <a:off x="976973" y="5700988"/>
            <a:ext cx="2262988" cy="615553"/>
          </a:xfrm>
          <a:prstGeom prst="rect">
            <a:avLst/>
          </a:prstGeom>
          <a:noFill/>
        </p:spPr>
        <p:txBody>
          <a:bodyPr wrap="square" lIns="0" tIns="0" rIns="0" bIns="0" rtlCol="0">
            <a:spAutoFit/>
          </a:bodyPr>
          <a:lstStyle/>
          <a:p>
            <a:pPr algn="ctr"/>
            <a:r>
              <a:rPr lang="en-US" altLang="ko-KR" sz="2000" b="1" dirty="0">
                <a:solidFill>
                  <a:schemeClr val="tx1">
                    <a:lumMod val="75000"/>
                    <a:lumOff val="25000"/>
                  </a:schemeClr>
                </a:solidFill>
              </a:rPr>
              <a:t>Perception of Feedback </a:t>
            </a:r>
            <a:r>
              <a:rPr lang="en-US" altLang="ko-KR" sz="1200" b="1" dirty="0">
                <a:solidFill>
                  <a:schemeClr val="tx1">
                    <a:lumMod val="75000"/>
                    <a:lumOff val="25000"/>
                  </a:schemeClr>
                </a:solidFill>
              </a:rPr>
              <a:t>[1]</a:t>
            </a:r>
            <a:endParaRPr lang="en-US" altLang="ko-KR" sz="2000" b="1" dirty="0">
              <a:solidFill>
                <a:schemeClr val="tx1">
                  <a:lumMod val="75000"/>
                  <a:lumOff val="25000"/>
                </a:schemeClr>
              </a:solidFill>
            </a:endParaRPr>
          </a:p>
        </p:txBody>
      </p:sp>
      <p:cxnSp>
        <p:nvCxnSpPr>
          <p:cNvPr id="66" name="Straight Connector 21">
            <a:extLst>
              <a:ext uri="{FF2B5EF4-FFF2-40B4-BE49-F238E27FC236}">
                <a16:creationId xmlns:a16="http://schemas.microsoft.com/office/drawing/2014/main" id="{9493C074-C7FD-4684-AB9A-0145DAEEE9E7}"/>
              </a:ext>
            </a:extLst>
          </p:cNvPr>
          <p:cNvCxnSpPr>
            <a:cxnSpLocks/>
          </p:cNvCxnSpPr>
          <p:nvPr/>
        </p:nvCxnSpPr>
        <p:spPr>
          <a:xfrm>
            <a:off x="2139537" y="4807454"/>
            <a:ext cx="7920000" cy="1048"/>
          </a:xfrm>
          <a:prstGeom prst="line">
            <a:avLst/>
          </a:prstGeom>
          <a:ln w="15875">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DBE0746-F903-4195-9877-5AFA6BC76673}"/>
              </a:ext>
            </a:extLst>
          </p:cNvPr>
          <p:cNvSpPr txBox="1"/>
          <p:nvPr/>
        </p:nvSpPr>
        <p:spPr>
          <a:xfrm>
            <a:off x="4974915" y="5701848"/>
            <a:ext cx="2262988" cy="615553"/>
          </a:xfrm>
          <a:prstGeom prst="rect">
            <a:avLst/>
          </a:prstGeom>
          <a:noFill/>
        </p:spPr>
        <p:txBody>
          <a:bodyPr wrap="square" lIns="0" tIns="0" rIns="0" bIns="0" rtlCol="0">
            <a:spAutoFit/>
          </a:bodyPr>
          <a:lstStyle/>
          <a:p>
            <a:pPr algn="ctr"/>
            <a:r>
              <a:rPr lang="en-US" altLang="ko-KR" sz="2000" b="1" dirty="0">
                <a:solidFill>
                  <a:schemeClr val="tx1">
                    <a:lumMod val="75000"/>
                    <a:lumOff val="25000"/>
                  </a:schemeClr>
                </a:solidFill>
              </a:rPr>
              <a:t>Alignment with Peer Feedback </a:t>
            </a:r>
            <a:r>
              <a:rPr lang="en-US" altLang="ko-KR" sz="1200" b="1" dirty="0">
                <a:solidFill>
                  <a:schemeClr val="tx1">
                    <a:lumMod val="75000"/>
                    <a:lumOff val="25000"/>
                  </a:schemeClr>
                </a:solidFill>
              </a:rPr>
              <a:t>[2]</a:t>
            </a:r>
          </a:p>
        </p:txBody>
      </p:sp>
      <p:sp>
        <p:nvSpPr>
          <p:cNvPr id="74" name="TextBox 73">
            <a:extLst>
              <a:ext uri="{FF2B5EF4-FFF2-40B4-BE49-F238E27FC236}">
                <a16:creationId xmlns:a16="http://schemas.microsoft.com/office/drawing/2014/main" id="{1C6E7A37-5BB3-4A6D-9CE9-1643B7AFC2BC}"/>
              </a:ext>
            </a:extLst>
          </p:cNvPr>
          <p:cNvSpPr txBox="1"/>
          <p:nvPr/>
        </p:nvSpPr>
        <p:spPr>
          <a:xfrm>
            <a:off x="8972857" y="5702706"/>
            <a:ext cx="2382570" cy="307777"/>
          </a:xfrm>
          <a:prstGeom prst="rect">
            <a:avLst/>
          </a:prstGeom>
          <a:noFill/>
        </p:spPr>
        <p:txBody>
          <a:bodyPr wrap="square" lIns="0" tIns="0" rIns="0" bIns="0" rtlCol="0">
            <a:spAutoFit/>
          </a:bodyPr>
          <a:lstStyle/>
          <a:p>
            <a:pPr algn="ctr"/>
            <a:r>
              <a:rPr lang="en-US" altLang="ko-KR" sz="2000" b="1" dirty="0">
                <a:solidFill>
                  <a:schemeClr val="tx1">
                    <a:lumMod val="75000"/>
                    <a:lumOff val="25000"/>
                  </a:schemeClr>
                </a:solidFill>
              </a:rPr>
              <a:t>Emotional Fallout </a:t>
            </a:r>
            <a:r>
              <a:rPr lang="en-US" altLang="ko-KR" sz="1200" b="1" dirty="0">
                <a:solidFill>
                  <a:schemeClr val="tx1">
                    <a:lumMod val="75000"/>
                    <a:lumOff val="25000"/>
                  </a:schemeClr>
                </a:solidFill>
              </a:rPr>
              <a:t>[2]</a:t>
            </a:r>
            <a:endParaRPr lang="en-US" altLang="ko-KR" sz="2000" b="1" dirty="0">
              <a:solidFill>
                <a:schemeClr val="tx1">
                  <a:lumMod val="75000"/>
                  <a:lumOff val="25000"/>
                </a:schemeClr>
              </a:solidFill>
            </a:endParaRPr>
          </a:p>
        </p:txBody>
      </p:sp>
      <p:cxnSp>
        <p:nvCxnSpPr>
          <p:cNvPr id="75" name="Straight Connector 30">
            <a:extLst>
              <a:ext uri="{FF2B5EF4-FFF2-40B4-BE49-F238E27FC236}">
                <a16:creationId xmlns:a16="http://schemas.microsoft.com/office/drawing/2014/main" id="{7A66332C-2A91-4B8D-B88C-654DFDB6F660}"/>
              </a:ext>
            </a:extLst>
          </p:cNvPr>
          <p:cNvCxnSpPr>
            <a:cxnSpLocks/>
          </p:cNvCxnSpPr>
          <p:nvPr/>
        </p:nvCxnSpPr>
        <p:spPr>
          <a:xfrm flipH="1" flipV="1">
            <a:off x="6116180" y="4393964"/>
            <a:ext cx="1" cy="403013"/>
          </a:xfrm>
          <a:prstGeom prst="line">
            <a:avLst/>
          </a:prstGeom>
          <a:ln w="15875">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76" name="Rectangle 9">
            <a:extLst>
              <a:ext uri="{FF2B5EF4-FFF2-40B4-BE49-F238E27FC236}">
                <a16:creationId xmlns:a16="http://schemas.microsoft.com/office/drawing/2014/main" id="{5967E400-F617-4EBB-B678-6026B529C6A4}"/>
              </a:ext>
            </a:extLst>
          </p:cNvPr>
          <p:cNvSpPr/>
          <p:nvPr/>
        </p:nvSpPr>
        <p:spPr>
          <a:xfrm>
            <a:off x="1971873" y="5123771"/>
            <a:ext cx="279832" cy="26194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7" name="Rounded Rectangle 5">
            <a:extLst>
              <a:ext uri="{FF2B5EF4-FFF2-40B4-BE49-F238E27FC236}">
                <a16:creationId xmlns:a16="http://schemas.microsoft.com/office/drawing/2014/main" id="{51A7B2E9-3FD3-49A0-9D90-A24DAD770E37}"/>
              </a:ext>
            </a:extLst>
          </p:cNvPr>
          <p:cNvSpPr/>
          <p:nvPr/>
        </p:nvSpPr>
        <p:spPr>
          <a:xfrm flipH="1">
            <a:off x="5940069" y="5125788"/>
            <a:ext cx="332679" cy="27444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8" name="Rounded Rectangle 27">
            <a:extLst>
              <a:ext uri="{FF2B5EF4-FFF2-40B4-BE49-F238E27FC236}">
                <a16:creationId xmlns:a16="http://schemas.microsoft.com/office/drawing/2014/main" id="{CFADA5DC-7996-4689-8EDB-60BB43E10A29}"/>
              </a:ext>
            </a:extLst>
          </p:cNvPr>
          <p:cNvSpPr/>
          <p:nvPr/>
        </p:nvSpPr>
        <p:spPr>
          <a:xfrm>
            <a:off x="9932115" y="5108693"/>
            <a:ext cx="294214" cy="2259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 name="Text Placeholder 1">
            <a:extLst>
              <a:ext uri="{FF2B5EF4-FFF2-40B4-BE49-F238E27FC236}">
                <a16:creationId xmlns:a16="http://schemas.microsoft.com/office/drawing/2014/main" id="{2A97EE01-1A61-571A-04DC-E3853A87886E}"/>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tx1">
                    <a:lumMod val="65000"/>
                    <a:lumOff val="35000"/>
                  </a:schemeClr>
                </a:solidFill>
                <a:latin typeface="+mj-lt"/>
                <a:cs typeface="Arial" pitchFamily="34" charset="0"/>
              </a:rPr>
              <a:t>Discussion</a:t>
            </a:r>
          </a:p>
        </p:txBody>
      </p:sp>
      <p:sp>
        <p:nvSpPr>
          <p:cNvPr id="8" name="TextBox 7">
            <a:extLst>
              <a:ext uri="{FF2B5EF4-FFF2-40B4-BE49-F238E27FC236}">
                <a16:creationId xmlns:a16="http://schemas.microsoft.com/office/drawing/2014/main" id="{7681D430-DF04-5A5E-A006-98805473EB55}"/>
              </a:ext>
            </a:extLst>
          </p:cNvPr>
          <p:cNvSpPr txBox="1"/>
          <p:nvPr/>
        </p:nvSpPr>
        <p:spPr>
          <a:xfrm>
            <a:off x="548970" y="1052009"/>
            <a:ext cx="5750192" cy="584775"/>
          </a:xfrm>
          <a:prstGeom prst="rect">
            <a:avLst/>
          </a:prstGeom>
          <a:noFill/>
        </p:spPr>
        <p:txBody>
          <a:bodyPr wrap="square" rtlCol="0" anchor="ctr">
            <a:spAutoFit/>
          </a:bodyPr>
          <a:lstStyle/>
          <a:p>
            <a:r>
              <a:rPr lang="en-US" altLang="ko-KR" sz="3200" b="1" dirty="0">
                <a:solidFill>
                  <a:srgbClr val="3074A1"/>
                </a:solidFill>
                <a:cs typeface="Arial" pitchFamily="34" charset="0"/>
              </a:rPr>
              <a:t>Gender-Based variations</a:t>
            </a:r>
          </a:p>
        </p:txBody>
      </p:sp>
      <p:sp>
        <p:nvSpPr>
          <p:cNvPr id="9" name="TextBox 8">
            <a:extLst>
              <a:ext uri="{FF2B5EF4-FFF2-40B4-BE49-F238E27FC236}">
                <a16:creationId xmlns:a16="http://schemas.microsoft.com/office/drawing/2014/main" id="{58762DFE-C29B-6F7F-07DC-A3D2F532AC99}"/>
              </a:ext>
            </a:extLst>
          </p:cNvPr>
          <p:cNvSpPr txBox="1"/>
          <p:nvPr/>
        </p:nvSpPr>
        <p:spPr>
          <a:xfrm>
            <a:off x="12748" y="6410754"/>
            <a:ext cx="10882735" cy="415498"/>
          </a:xfrm>
          <a:prstGeom prst="rect">
            <a:avLst/>
          </a:prstGeom>
          <a:noFill/>
        </p:spPr>
        <p:txBody>
          <a:bodyPr wrap="square" rtlCol="0">
            <a:spAutoFit/>
          </a:bodyPr>
          <a:lstStyle/>
          <a:p>
            <a:r>
              <a:rPr lang="en-US" sz="1050" dirty="0">
                <a:solidFill>
                  <a:schemeClr val="bg1">
                    <a:lumMod val="75000"/>
                  </a:schemeClr>
                </a:solidFill>
                <a:cs typeface="Arial" pitchFamily="34" charset="0"/>
              </a:rPr>
              <a:t>[1] Maria Johnson and Vicki S Helgeson. 2002. Sex differences in response to evaluative feedback: A field study. Psychology of Women Quarterly 26, 3 (2002), 242–251.</a:t>
            </a:r>
          </a:p>
          <a:p>
            <a:r>
              <a:rPr lang="en-US" sz="1050" dirty="0">
                <a:solidFill>
                  <a:schemeClr val="bg1">
                    <a:lumMod val="75000"/>
                  </a:schemeClr>
                </a:solidFill>
                <a:cs typeface="Arial" pitchFamily="34" charset="0"/>
              </a:rPr>
              <a:t>[2] Margarita Mayo. 2017. The gender gap in feedback and self-perception. https: //hbr.org/2016/08/the-gender-gap-in-feedback-and-self-perception</a:t>
            </a:r>
          </a:p>
        </p:txBody>
      </p:sp>
    </p:spTree>
    <p:extLst>
      <p:ext uri="{BB962C8B-B14F-4D97-AF65-F5344CB8AC3E}">
        <p14:creationId xmlns:p14="http://schemas.microsoft.com/office/powerpoint/2010/main" val="224921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2" name="Arrow: Down 1">
            <a:extLst>
              <a:ext uri="{FF2B5EF4-FFF2-40B4-BE49-F238E27FC236}">
                <a16:creationId xmlns:a16="http://schemas.microsoft.com/office/drawing/2014/main" id="{BE1C9A06-5249-D16E-FF19-B1259C294F3D}"/>
              </a:ext>
            </a:extLst>
          </p:cNvPr>
          <p:cNvSpPr/>
          <p:nvPr/>
        </p:nvSpPr>
        <p:spPr>
          <a:xfrm>
            <a:off x="9756752" y="2225414"/>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895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그룹 71">
            <a:extLst>
              <a:ext uri="{FF2B5EF4-FFF2-40B4-BE49-F238E27FC236}">
                <a16:creationId xmlns:a16="http://schemas.microsoft.com/office/drawing/2014/main" id="{DC49F05F-09A2-4974-A401-9337470E99B0}"/>
              </a:ext>
            </a:extLst>
          </p:cNvPr>
          <p:cNvGrpSpPr/>
          <p:nvPr/>
        </p:nvGrpSpPr>
        <p:grpSpPr>
          <a:xfrm>
            <a:off x="4404637" y="1700022"/>
            <a:ext cx="3499461" cy="4623160"/>
            <a:chOff x="4208236" y="1329133"/>
            <a:chExt cx="3928040" cy="5189358"/>
          </a:xfrm>
        </p:grpSpPr>
        <p:grpSp>
          <p:nvGrpSpPr>
            <p:cNvPr id="3" name="Graphic 26">
              <a:extLst>
                <a:ext uri="{FF2B5EF4-FFF2-40B4-BE49-F238E27FC236}">
                  <a16:creationId xmlns:a16="http://schemas.microsoft.com/office/drawing/2014/main" id="{03049FE9-F81B-4AF4-ADE4-692B98E2458C}"/>
                </a:ext>
              </a:extLst>
            </p:cNvPr>
            <p:cNvGrpSpPr/>
            <p:nvPr/>
          </p:nvGrpSpPr>
          <p:grpSpPr>
            <a:xfrm>
              <a:off x="4208236" y="3329891"/>
              <a:ext cx="3928040" cy="3188600"/>
              <a:chOff x="1909260" y="41261"/>
              <a:chExt cx="8368215" cy="6792927"/>
            </a:xfrm>
          </p:grpSpPr>
          <p:sp>
            <p:nvSpPr>
              <p:cNvPr id="4" name="Freeform: Shape 47">
                <a:extLst>
                  <a:ext uri="{FF2B5EF4-FFF2-40B4-BE49-F238E27FC236}">
                    <a16:creationId xmlns:a16="http://schemas.microsoft.com/office/drawing/2014/main" id="{70E33597-C00B-4CFE-B4CD-7DBFF71F083A}"/>
                  </a:ext>
                </a:extLst>
              </p:cNvPr>
              <p:cNvSpPr/>
              <p:nvPr/>
            </p:nvSpPr>
            <p:spPr>
              <a:xfrm>
                <a:off x="3138487" y="1204913"/>
                <a:ext cx="2809875" cy="4229100"/>
              </a:xfrm>
              <a:custGeom>
                <a:avLst/>
                <a:gdLst>
                  <a:gd name="connsiteX0" fmla="*/ 2814638 w 2809875"/>
                  <a:gd name="connsiteY0" fmla="*/ 0 h 4229100"/>
                  <a:gd name="connsiteX1" fmla="*/ 2814638 w 2809875"/>
                  <a:gd name="connsiteY1" fmla="*/ 3486150 h 4229100"/>
                  <a:gd name="connsiteX2" fmla="*/ 0 w 2809875"/>
                  <a:gd name="connsiteY2" fmla="*/ 4229100 h 4229100"/>
                  <a:gd name="connsiteX3" fmla="*/ 71438 w 2809875"/>
                  <a:gd name="connsiteY3" fmla="*/ 1343025 h 4229100"/>
                </a:gdLst>
                <a:ahLst/>
                <a:cxnLst>
                  <a:cxn ang="0">
                    <a:pos x="connsiteX0" y="connsiteY0"/>
                  </a:cxn>
                  <a:cxn ang="0">
                    <a:pos x="connsiteX1" y="connsiteY1"/>
                  </a:cxn>
                  <a:cxn ang="0">
                    <a:pos x="connsiteX2" y="connsiteY2"/>
                  </a:cxn>
                  <a:cxn ang="0">
                    <a:pos x="connsiteX3" y="connsiteY3"/>
                  </a:cxn>
                </a:cxnLst>
                <a:rect l="l" t="t" r="r" b="b"/>
                <a:pathLst>
                  <a:path w="2809875" h="4229100">
                    <a:moveTo>
                      <a:pt x="2814638" y="0"/>
                    </a:moveTo>
                    <a:lnTo>
                      <a:pt x="2814638" y="3486150"/>
                    </a:lnTo>
                    <a:lnTo>
                      <a:pt x="0" y="4229100"/>
                    </a:lnTo>
                    <a:lnTo>
                      <a:pt x="71438" y="1343025"/>
                    </a:lnTo>
                    <a:close/>
                  </a:path>
                </a:pathLst>
              </a:custGeom>
              <a:solidFill>
                <a:schemeClr val="accent3">
                  <a:lumMod val="50000"/>
                </a:schemeClr>
              </a:solidFill>
              <a:ln w="9525" cap="flat">
                <a:noFill/>
                <a:prstDash val="solid"/>
                <a:miter/>
              </a:ln>
            </p:spPr>
            <p:txBody>
              <a:bodyPr rtlCol="0" anchor="ctr"/>
              <a:lstStyle/>
              <a:p>
                <a:endParaRPr lang="en-US"/>
              </a:p>
            </p:txBody>
          </p:sp>
          <p:sp>
            <p:nvSpPr>
              <p:cNvPr id="5" name="Freeform: Shape 48">
                <a:extLst>
                  <a:ext uri="{FF2B5EF4-FFF2-40B4-BE49-F238E27FC236}">
                    <a16:creationId xmlns:a16="http://schemas.microsoft.com/office/drawing/2014/main" id="{10E76A16-61D7-4344-B7A0-A5B18B31565A}"/>
                  </a:ext>
                </a:extLst>
              </p:cNvPr>
              <p:cNvSpPr/>
              <p:nvPr/>
            </p:nvSpPr>
            <p:spPr>
              <a:xfrm>
                <a:off x="5930914" y="1207770"/>
                <a:ext cx="2743200" cy="4219575"/>
              </a:xfrm>
              <a:custGeom>
                <a:avLst/>
                <a:gdLst>
                  <a:gd name="connsiteX0" fmla="*/ 0 w 2743200"/>
                  <a:gd name="connsiteY0" fmla="*/ 0 h 4219575"/>
                  <a:gd name="connsiteX1" fmla="*/ 6668 w 2743200"/>
                  <a:gd name="connsiteY1" fmla="*/ 3486150 h 4219575"/>
                  <a:gd name="connsiteX2" fmla="*/ 2714625 w 2743200"/>
                  <a:gd name="connsiteY2" fmla="*/ 4226243 h 4219575"/>
                  <a:gd name="connsiteX3" fmla="*/ 2746058 w 2743200"/>
                  <a:gd name="connsiteY3" fmla="*/ 1337310 h 4219575"/>
                </a:gdLst>
                <a:ahLst/>
                <a:cxnLst>
                  <a:cxn ang="0">
                    <a:pos x="connsiteX0" y="connsiteY0"/>
                  </a:cxn>
                  <a:cxn ang="0">
                    <a:pos x="connsiteX1" y="connsiteY1"/>
                  </a:cxn>
                  <a:cxn ang="0">
                    <a:pos x="connsiteX2" y="connsiteY2"/>
                  </a:cxn>
                  <a:cxn ang="0">
                    <a:pos x="connsiteX3" y="connsiteY3"/>
                  </a:cxn>
                </a:cxnLst>
                <a:rect l="l" t="t" r="r" b="b"/>
                <a:pathLst>
                  <a:path w="2743200" h="4219575">
                    <a:moveTo>
                      <a:pt x="0" y="0"/>
                    </a:moveTo>
                    <a:lnTo>
                      <a:pt x="6668" y="3486150"/>
                    </a:lnTo>
                    <a:lnTo>
                      <a:pt x="2714625" y="4226243"/>
                    </a:lnTo>
                    <a:lnTo>
                      <a:pt x="2746058" y="1337310"/>
                    </a:lnTo>
                    <a:close/>
                  </a:path>
                </a:pathLst>
              </a:custGeom>
              <a:solidFill>
                <a:schemeClr val="accent3">
                  <a:lumMod val="75000"/>
                </a:schemeClr>
              </a:solidFill>
              <a:ln w="9525" cap="flat">
                <a:noFill/>
                <a:prstDash val="solid"/>
                <a:miter/>
              </a:ln>
            </p:spPr>
            <p:txBody>
              <a:bodyPr rtlCol="0" anchor="ctr"/>
              <a:lstStyle/>
              <a:p>
                <a:endParaRPr lang="en-US" dirty="0"/>
              </a:p>
            </p:txBody>
          </p:sp>
          <p:sp>
            <p:nvSpPr>
              <p:cNvPr id="6" name="Freeform: Shape 49">
                <a:extLst>
                  <a:ext uri="{FF2B5EF4-FFF2-40B4-BE49-F238E27FC236}">
                    <a16:creationId xmlns:a16="http://schemas.microsoft.com/office/drawing/2014/main" id="{69823075-0A20-4677-8C14-2B28DDDFBF24}"/>
                  </a:ext>
                </a:extLst>
              </p:cNvPr>
              <p:cNvSpPr/>
              <p:nvPr/>
            </p:nvSpPr>
            <p:spPr>
              <a:xfrm>
                <a:off x="2310764" y="41261"/>
                <a:ext cx="3638549" cy="2524126"/>
              </a:xfrm>
              <a:custGeom>
                <a:avLst/>
                <a:gdLst>
                  <a:gd name="connsiteX0" fmla="*/ 3642360 w 3638550"/>
                  <a:gd name="connsiteY0" fmla="*/ 1185863 h 2524125"/>
                  <a:gd name="connsiteX1" fmla="*/ 2727960 w 3638550"/>
                  <a:gd name="connsiteY1" fmla="*/ 0 h 2524125"/>
                  <a:gd name="connsiteX2" fmla="*/ 0 w 3638550"/>
                  <a:gd name="connsiteY2" fmla="*/ 1385888 h 2524125"/>
                  <a:gd name="connsiteX3" fmla="*/ 899160 w 3638550"/>
                  <a:gd name="connsiteY3" fmla="*/ 2528888 h 2524125"/>
                </a:gdLst>
                <a:ahLst/>
                <a:cxnLst>
                  <a:cxn ang="0">
                    <a:pos x="connsiteX0" y="connsiteY0"/>
                  </a:cxn>
                  <a:cxn ang="0">
                    <a:pos x="connsiteX1" y="connsiteY1"/>
                  </a:cxn>
                  <a:cxn ang="0">
                    <a:pos x="connsiteX2" y="connsiteY2"/>
                  </a:cxn>
                  <a:cxn ang="0">
                    <a:pos x="connsiteX3" y="connsiteY3"/>
                  </a:cxn>
                </a:cxnLst>
                <a:rect l="l" t="t" r="r" b="b"/>
                <a:pathLst>
                  <a:path w="3638550" h="2524125">
                    <a:moveTo>
                      <a:pt x="3642360" y="1185863"/>
                    </a:moveTo>
                    <a:lnTo>
                      <a:pt x="2727960" y="0"/>
                    </a:lnTo>
                    <a:lnTo>
                      <a:pt x="0" y="1385888"/>
                    </a:lnTo>
                    <a:lnTo>
                      <a:pt x="899160" y="2528888"/>
                    </a:lnTo>
                    <a:close/>
                  </a:path>
                </a:pathLst>
              </a:custGeom>
              <a:solidFill>
                <a:schemeClr val="accent3"/>
              </a:solidFill>
              <a:ln w="9525" cap="flat">
                <a:noFill/>
                <a:prstDash val="solid"/>
                <a:miter/>
              </a:ln>
            </p:spPr>
            <p:txBody>
              <a:bodyPr rtlCol="0" anchor="ctr"/>
              <a:lstStyle/>
              <a:p>
                <a:endParaRPr lang="en-US"/>
              </a:p>
            </p:txBody>
          </p:sp>
          <p:sp>
            <p:nvSpPr>
              <p:cNvPr id="7" name="Freeform: Shape 50">
                <a:extLst>
                  <a:ext uri="{FF2B5EF4-FFF2-40B4-BE49-F238E27FC236}">
                    <a16:creationId xmlns:a16="http://schemas.microsoft.com/office/drawing/2014/main" id="{8AB52158-91B5-4993-ADBA-205FAD1C9FE7}"/>
                  </a:ext>
                </a:extLst>
              </p:cNvPr>
              <p:cNvSpPr/>
              <p:nvPr/>
            </p:nvSpPr>
            <p:spPr>
              <a:xfrm>
                <a:off x="5930914" y="41261"/>
                <a:ext cx="3629024" cy="2524126"/>
              </a:xfrm>
              <a:custGeom>
                <a:avLst/>
                <a:gdLst>
                  <a:gd name="connsiteX0" fmla="*/ 900113 w 3629025"/>
                  <a:gd name="connsiteY0" fmla="*/ 0 h 2524125"/>
                  <a:gd name="connsiteX1" fmla="*/ 0 w 3629025"/>
                  <a:gd name="connsiteY1" fmla="*/ 1185863 h 2524125"/>
                  <a:gd name="connsiteX2" fmla="*/ 2743200 w 3629025"/>
                  <a:gd name="connsiteY2" fmla="*/ 2528888 h 2524125"/>
                  <a:gd name="connsiteX3" fmla="*/ 3629025 w 3629025"/>
                  <a:gd name="connsiteY3" fmla="*/ 1385888 h 2524125"/>
                </a:gdLst>
                <a:ahLst/>
                <a:cxnLst>
                  <a:cxn ang="0">
                    <a:pos x="connsiteX0" y="connsiteY0"/>
                  </a:cxn>
                  <a:cxn ang="0">
                    <a:pos x="connsiteX1" y="connsiteY1"/>
                  </a:cxn>
                  <a:cxn ang="0">
                    <a:pos x="connsiteX2" y="connsiteY2"/>
                  </a:cxn>
                  <a:cxn ang="0">
                    <a:pos x="connsiteX3" y="connsiteY3"/>
                  </a:cxn>
                </a:cxnLst>
                <a:rect l="l" t="t" r="r" b="b"/>
                <a:pathLst>
                  <a:path w="3629025" h="2524125">
                    <a:moveTo>
                      <a:pt x="900113" y="0"/>
                    </a:moveTo>
                    <a:lnTo>
                      <a:pt x="0" y="1185863"/>
                    </a:lnTo>
                    <a:lnTo>
                      <a:pt x="2743200" y="2528888"/>
                    </a:lnTo>
                    <a:lnTo>
                      <a:pt x="3629025" y="1385888"/>
                    </a:lnTo>
                    <a:close/>
                  </a:path>
                </a:pathLst>
              </a:custGeom>
              <a:solidFill>
                <a:schemeClr val="accent3"/>
              </a:solidFill>
              <a:ln w="9525" cap="flat">
                <a:noFill/>
                <a:prstDash val="solid"/>
                <a:miter/>
              </a:ln>
            </p:spPr>
            <p:txBody>
              <a:bodyPr rtlCol="0" anchor="ctr"/>
              <a:lstStyle/>
              <a:p>
                <a:endParaRPr lang="en-US"/>
              </a:p>
            </p:txBody>
          </p:sp>
          <p:sp>
            <p:nvSpPr>
              <p:cNvPr id="8" name="Freeform: Shape 51">
                <a:extLst>
                  <a:ext uri="{FF2B5EF4-FFF2-40B4-BE49-F238E27FC236}">
                    <a16:creationId xmlns:a16="http://schemas.microsoft.com/office/drawing/2014/main" id="{1E15A3E4-D4E7-4F60-A187-0CBF38502B1C}"/>
                  </a:ext>
                </a:extLst>
              </p:cNvPr>
              <p:cNvSpPr/>
              <p:nvPr/>
            </p:nvSpPr>
            <p:spPr>
              <a:xfrm>
                <a:off x="3138487" y="2547938"/>
                <a:ext cx="2809875" cy="4286250"/>
              </a:xfrm>
              <a:custGeom>
                <a:avLst/>
                <a:gdLst>
                  <a:gd name="connsiteX0" fmla="*/ 2814638 w 2809875"/>
                  <a:gd name="connsiteY0" fmla="*/ 1385888 h 4286250"/>
                  <a:gd name="connsiteX1" fmla="*/ 2814638 w 2809875"/>
                  <a:gd name="connsiteY1" fmla="*/ 4286250 h 4286250"/>
                  <a:gd name="connsiteX2" fmla="*/ 0 w 2809875"/>
                  <a:gd name="connsiteY2" fmla="*/ 2886075 h 4286250"/>
                  <a:gd name="connsiteX3" fmla="*/ 71438 w 2809875"/>
                  <a:gd name="connsiteY3" fmla="*/ 0 h 4286250"/>
                </a:gdLst>
                <a:ahLst/>
                <a:cxnLst>
                  <a:cxn ang="0">
                    <a:pos x="connsiteX0" y="connsiteY0"/>
                  </a:cxn>
                  <a:cxn ang="0">
                    <a:pos x="connsiteX1" y="connsiteY1"/>
                  </a:cxn>
                  <a:cxn ang="0">
                    <a:pos x="connsiteX2" y="connsiteY2"/>
                  </a:cxn>
                  <a:cxn ang="0">
                    <a:pos x="connsiteX3" y="connsiteY3"/>
                  </a:cxn>
                </a:cxnLst>
                <a:rect l="l" t="t" r="r" b="b"/>
                <a:pathLst>
                  <a:path w="2809875" h="4286250">
                    <a:moveTo>
                      <a:pt x="2814638" y="1385888"/>
                    </a:moveTo>
                    <a:lnTo>
                      <a:pt x="2814638" y="4286250"/>
                    </a:lnTo>
                    <a:lnTo>
                      <a:pt x="0" y="2886075"/>
                    </a:lnTo>
                    <a:lnTo>
                      <a:pt x="71438"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9" name="Freeform: Shape 52">
                <a:extLst>
                  <a:ext uri="{FF2B5EF4-FFF2-40B4-BE49-F238E27FC236}">
                    <a16:creationId xmlns:a16="http://schemas.microsoft.com/office/drawing/2014/main" id="{705EE093-F46B-46CC-A81B-5EA9B7543DA9}"/>
                  </a:ext>
                </a:extLst>
              </p:cNvPr>
              <p:cNvSpPr/>
              <p:nvPr/>
            </p:nvSpPr>
            <p:spPr>
              <a:xfrm>
                <a:off x="5930914" y="2547937"/>
                <a:ext cx="2743200" cy="4286249"/>
              </a:xfrm>
              <a:custGeom>
                <a:avLst/>
                <a:gdLst>
                  <a:gd name="connsiteX0" fmla="*/ 2714625 w 2743200"/>
                  <a:gd name="connsiteY0" fmla="*/ 2886075 h 4286250"/>
                  <a:gd name="connsiteX1" fmla="*/ 0 w 2743200"/>
                  <a:gd name="connsiteY1" fmla="*/ 4286250 h 4286250"/>
                  <a:gd name="connsiteX2" fmla="*/ 0 w 2743200"/>
                  <a:gd name="connsiteY2" fmla="*/ 1385888 h 4286250"/>
                  <a:gd name="connsiteX3" fmla="*/ 2743200 w 2743200"/>
                  <a:gd name="connsiteY3" fmla="*/ 0 h 4286250"/>
                </a:gdLst>
                <a:ahLst/>
                <a:cxnLst>
                  <a:cxn ang="0">
                    <a:pos x="connsiteX0" y="connsiteY0"/>
                  </a:cxn>
                  <a:cxn ang="0">
                    <a:pos x="connsiteX1" y="connsiteY1"/>
                  </a:cxn>
                  <a:cxn ang="0">
                    <a:pos x="connsiteX2" y="connsiteY2"/>
                  </a:cxn>
                  <a:cxn ang="0">
                    <a:pos x="connsiteX3" y="connsiteY3"/>
                  </a:cxn>
                </a:cxnLst>
                <a:rect l="l" t="t" r="r" b="b"/>
                <a:pathLst>
                  <a:path w="2743200" h="4286250">
                    <a:moveTo>
                      <a:pt x="2714625" y="2886075"/>
                    </a:moveTo>
                    <a:lnTo>
                      <a:pt x="0" y="4286250"/>
                    </a:lnTo>
                    <a:lnTo>
                      <a:pt x="0" y="1385888"/>
                    </a:lnTo>
                    <a:lnTo>
                      <a:pt x="2743200" y="0"/>
                    </a:lnTo>
                    <a:close/>
                  </a:path>
                </a:pathLst>
              </a:custGeom>
              <a:solidFill>
                <a:schemeClr val="accent3">
                  <a:lumMod val="75000"/>
                </a:schemeClr>
              </a:solidFill>
              <a:ln w="9525" cap="flat">
                <a:noFill/>
                <a:prstDash val="solid"/>
                <a:miter/>
              </a:ln>
            </p:spPr>
            <p:txBody>
              <a:bodyPr rtlCol="0" anchor="ctr"/>
              <a:lstStyle/>
              <a:p>
                <a:endParaRPr lang="en-US"/>
              </a:p>
            </p:txBody>
          </p:sp>
          <p:sp>
            <p:nvSpPr>
              <p:cNvPr id="10" name="Freeform: Shape 53">
                <a:extLst>
                  <a:ext uri="{FF2B5EF4-FFF2-40B4-BE49-F238E27FC236}">
                    <a16:creationId xmlns:a16="http://schemas.microsoft.com/office/drawing/2014/main" id="{AE998B6E-D42D-4424-ACA6-E191400E1EEC}"/>
                  </a:ext>
                </a:extLst>
              </p:cNvPr>
              <p:cNvSpPr/>
              <p:nvPr/>
            </p:nvSpPr>
            <p:spPr>
              <a:xfrm>
                <a:off x="5953125" y="2433638"/>
                <a:ext cx="4324350" cy="1495425"/>
              </a:xfrm>
              <a:custGeom>
                <a:avLst/>
                <a:gdLst>
                  <a:gd name="connsiteX0" fmla="*/ 0 w 4324350"/>
                  <a:gd name="connsiteY0" fmla="*/ 1500188 h 1495425"/>
                  <a:gd name="connsiteX1" fmla="*/ 1543050 w 4324350"/>
                  <a:gd name="connsiteY1" fmla="*/ 1427798 h 1495425"/>
                  <a:gd name="connsiteX2" fmla="*/ 4329113 w 4324350"/>
                  <a:gd name="connsiteY2" fmla="*/ 0 h 1495425"/>
                  <a:gd name="connsiteX3" fmla="*/ 2743200 w 4324350"/>
                  <a:gd name="connsiteY3" fmla="*/ 114300 h 1495425"/>
                </a:gdLst>
                <a:ahLst/>
                <a:cxnLst>
                  <a:cxn ang="0">
                    <a:pos x="connsiteX0" y="connsiteY0"/>
                  </a:cxn>
                  <a:cxn ang="0">
                    <a:pos x="connsiteX1" y="connsiteY1"/>
                  </a:cxn>
                  <a:cxn ang="0">
                    <a:pos x="connsiteX2" y="connsiteY2"/>
                  </a:cxn>
                  <a:cxn ang="0">
                    <a:pos x="connsiteX3" y="connsiteY3"/>
                  </a:cxn>
                </a:cxnLst>
                <a:rect l="l" t="t" r="r" b="b"/>
                <a:pathLst>
                  <a:path w="4324350" h="1495425">
                    <a:moveTo>
                      <a:pt x="0" y="1500188"/>
                    </a:moveTo>
                    <a:lnTo>
                      <a:pt x="1543050" y="1427798"/>
                    </a:lnTo>
                    <a:lnTo>
                      <a:pt x="4329113" y="0"/>
                    </a:lnTo>
                    <a:lnTo>
                      <a:pt x="2743200" y="114300"/>
                    </a:lnTo>
                    <a:close/>
                  </a:path>
                </a:pathLst>
              </a:custGeom>
              <a:solidFill>
                <a:schemeClr val="accent3">
                  <a:lumMod val="40000"/>
                  <a:lumOff val="60000"/>
                </a:schemeClr>
              </a:solidFill>
              <a:ln w="9525" cap="flat">
                <a:noFill/>
                <a:prstDash val="solid"/>
                <a:miter/>
              </a:ln>
            </p:spPr>
            <p:txBody>
              <a:bodyPr rtlCol="0" anchor="ctr"/>
              <a:lstStyle/>
              <a:p>
                <a:endParaRPr lang="en-US"/>
              </a:p>
            </p:txBody>
          </p:sp>
          <p:sp>
            <p:nvSpPr>
              <p:cNvPr id="11" name="Freeform: Shape 54">
                <a:extLst>
                  <a:ext uri="{FF2B5EF4-FFF2-40B4-BE49-F238E27FC236}">
                    <a16:creationId xmlns:a16="http://schemas.microsoft.com/office/drawing/2014/main" id="{B4274F4F-9CF9-40EF-8C1D-270995604BE7}"/>
                  </a:ext>
                </a:extLst>
              </p:cNvPr>
              <p:cNvSpPr/>
              <p:nvPr/>
            </p:nvSpPr>
            <p:spPr>
              <a:xfrm>
                <a:off x="1909260" y="2433532"/>
                <a:ext cx="4038600" cy="1495425"/>
              </a:xfrm>
              <a:custGeom>
                <a:avLst/>
                <a:gdLst>
                  <a:gd name="connsiteX0" fmla="*/ 1300665 w 4038600"/>
                  <a:gd name="connsiteY0" fmla="*/ 114405 h 1495425"/>
                  <a:gd name="connsiteX1" fmla="*/ 4043865 w 4038600"/>
                  <a:gd name="connsiteY1" fmla="*/ 1500293 h 1495425"/>
                  <a:gd name="connsiteX2" fmla="*/ 2672265 w 4038600"/>
                  <a:gd name="connsiteY2" fmla="*/ 1427903 h 1495425"/>
                  <a:gd name="connsiteX3" fmla="*/ 502 w 4038600"/>
                  <a:gd name="connsiteY3" fmla="*/ 105 h 1495425"/>
                  <a:gd name="connsiteX4" fmla="*/ 1300665 w 4038600"/>
                  <a:gd name="connsiteY4" fmla="*/ 114405 h 149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1495425">
                    <a:moveTo>
                      <a:pt x="1300665" y="114405"/>
                    </a:moveTo>
                    <a:lnTo>
                      <a:pt x="4043865" y="1500293"/>
                    </a:lnTo>
                    <a:lnTo>
                      <a:pt x="2672265" y="1427903"/>
                    </a:lnTo>
                    <a:cubicBezTo>
                      <a:pt x="2672265" y="1427903"/>
                      <a:pt x="-42360" y="-14182"/>
                      <a:pt x="502" y="105"/>
                    </a:cubicBezTo>
                    <a:cubicBezTo>
                      <a:pt x="43365" y="14393"/>
                      <a:pt x="1300665" y="114405"/>
                      <a:pt x="1300665" y="114405"/>
                    </a:cubicBezTo>
                    <a:close/>
                  </a:path>
                </a:pathLst>
              </a:custGeom>
              <a:solidFill>
                <a:schemeClr val="accent3">
                  <a:lumMod val="40000"/>
                  <a:lumOff val="60000"/>
                </a:schemeClr>
              </a:solidFill>
              <a:ln w="9525" cap="flat">
                <a:noFill/>
                <a:prstDash val="solid"/>
                <a:miter/>
              </a:ln>
            </p:spPr>
            <p:txBody>
              <a:bodyPr rtlCol="0" anchor="ctr"/>
              <a:lstStyle/>
              <a:p>
                <a:endParaRPr lang="en-US"/>
              </a:p>
            </p:txBody>
          </p:sp>
        </p:grpSp>
        <p:sp>
          <p:nvSpPr>
            <p:cNvPr id="20" name="Freeform: Shape 393">
              <a:extLst>
                <a:ext uri="{FF2B5EF4-FFF2-40B4-BE49-F238E27FC236}">
                  <a16:creationId xmlns:a16="http://schemas.microsoft.com/office/drawing/2014/main" id="{5F3EC9DF-FF14-413A-8415-BBDE08E98732}"/>
                </a:ext>
              </a:extLst>
            </p:cNvPr>
            <p:cNvSpPr/>
            <p:nvPr/>
          </p:nvSpPr>
          <p:spPr>
            <a:xfrm>
              <a:off x="5191297" y="1329133"/>
              <a:ext cx="1809406" cy="2721295"/>
            </a:xfrm>
            <a:custGeom>
              <a:avLst/>
              <a:gdLst>
                <a:gd name="connsiteX0" fmla="*/ 1382768 w 2520742"/>
                <a:gd name="connsiteY0" fmla="*/ 3791123 h 3791122"/>
                <a:gd name="connsiteX1" fmla="*/ 1142742 w 2520742"/>
                <a:gd name="connsiteY1" fmla="*/ 3791123 h 3791122"/>
                <a:gd name="connsiteX2" fmla="*/ 1137277 w 2520742"/>
                <a:gd name="connsiteY2" fmla="*/ 3788846 h 3791122"/>
                <a:gd name="connsiteX3" fmla="*/ 1009293 w 2520742"/>
                <a:gd name="connsiteY3" fmla="*/ 3668605 h 3791122"/>
                <a:gd name="connsiteX4" fmla="*/ 976500 w 2520742"/>
                <a:gd name="connsiteY4" fmla="*/ 3640822 h 3791122"/>
                <a:gd name="connsiteX5" fmla="*/ 775188 w 2520742"/>
                <a:gd name="connsiteY5" fmla="*/ 3416282 h 3791122"/>
                <a:gd name="connsiteX6" fmla="*/ 771545 w 2520742"/>
                <a:gd name="connsiteY6" fmla="*/ 3403073 h 3791122"/>
                <a:gd name="connsiteX7" fmla="*/ 741029 w 2520742"/>
                <a:gd name="connsiteY7" fmla="*/ 3200395 h 3791122"/>
                <a:gd name="connsiteX8" fmla="*/ 737841 w 2520742"/>
                <a:gd name="connsiteY8" fmla="*/ 3138908 h 3791122"/>
                <a:gd name="connsiteX9" fmla="*/ 738752 w 2520742"/>
                <a:gd name="connsiteY9" fmla="*/ 2954448 h 3791122"/>
                <a:gd name="connsiteX10" fmla="*/ 739207 w 2520742"/>
                <a:gd name="connsiteY10" fmla="*/ 2936230 h 3791122"/>
                <a:gd name="connsiteX11" fmla="*/ 742395 w 2520742"/>
                <a:gd name="connsiteY11" fmla="*/ 2717155 h 3791122"/>
                <a:gd name="connsiteX12" fmla="*/ 742851 w 2520742"/>
                <a:gd name="connsiteY12" fmla="*/ 2696204 h 3791122"/>
                <a:gd name="connsiteX13" fmla="*/ 702771 w 2520742"/>
                <a:gd name="connsiteY13" fmla="*/ 2615588 h 3791122"/>
                <a:gd name="connsiteX14" fmla="*/ 645383 w 2520742"/>
                <a:gd name="connsiteY14" fmla="*/ 2476218 h 3791122"/>
                <a:gd name="connsiteX15" fmla="*/ 460467 w 2520742"/>
                <a:gd name="connsiteY15" fmla="*/ 2217063 h 3791122"/>
                <a:gd name="connsiteX16" fmla="*/ 266442 w 2520742"/>
                <a:gd name="connsiteY16" fmla="*/ 2001632 h 3791122"/>
                <a:gd name="connsiteX17" fmla="*/ 8198 w 2520742"/>
                <a:gd name="connsiteY17" fmla="*/ 1384487 h 3791122"/>
                <a:gd name="connsiteX18" fmla="*/ 0 w 2520742"/>
                <a:gd name="connsiteY18" fmla="*/ 1303871 h 3791122"/>
                <a:gd name="connsiteX19" fmla="*/ 0 w 2520742"/>
                <a:gd name="connsiteY19" fmla="*/ 1185453 h 3791122"/>
                <a:gd name="connsiteX20" fmla="*/ 2277 w 2520742"/>
                <a:gd name="connsiteY20" fmla="*/ 1172700 h 3791122"/>
                <a:gd name="connsiteX21" fmla="*/ 165331 w 2520742"/>
                <a:gd name="connsiteY21" fmla="*/ 622052 h 3791122"/>
                <a:gd name="connsiteX22" fmla="*/ 930499 w 2520742"/>
                <a:gd name="connsiteY22" fmla="*/ 38611 h 3791122"/>
                <a:gd name="connsiteX23" fmla="*/ 1477048 w 2520742"/>
                <a:gd name="connsiteY23" fmla="*/ 16294 h 3791122"/>
                <a:gd name="connsiteX24" fmla="*/ 2093281 w 2520742"/>
                <a:gd name="connsiteY24" fmla="*/ 298677 h 3791122"/>
                <a:gd name="connsiteX25" fmla="*/ 2513669 w 2520742"/>
                <a:gd name="connsiteY25" fmla="*/ 1388131 h 3791122"/>
                <a:gd name="connsiteX26" fmla="*/ 2264078 w 2520742"/>
                <a:gd name="connsiteY26" fmla="*/ 1993434 h 3791122"/>
                <a:gd name="connsiteX27" fmla="*/ 2075519 w 2520742"/>
                <a:gd name="connsiteY27" fmla="*/ 2202033 h 3791122"/>
                <a:gd name="connsiteX28" fmla="*/ 1829116 w 2520742"/>
                <a:gd name="connsiteY28" fmla="*/ 2589627 h 3791122"/>
                <a:gd name="connsiteX29" fmla="*/ 1779927 w 2520742"/>
                <a:gd name="connsiteY29" fmla="*/ 2695293 h 3791122"/>
                <a:gd name="connsiteX30" fmla="*/ 1780382 w 2520742"/>
                <a:gd name="connsiteY30" fmla="*/ 2718521 h 3791122"/>
                <a:gd name="connsiteX31" fmla="*/ 1784481 w 2520742"/>
                <a:gd name="connsiteY31" fmla="*/ 2932131 h 3791122"/>
                <a:gd name="connsiteX32" fmla="*/ 1783571 w 2520742"/>
                <a:gd name="connsiteY32" fmla="*/ 2955814 h 3791122"/>
                <a:gd name="connsiteX33" fmla="*/ 1783115 w 2520742"/>
                <a:gd name="connsiteY33" fmla="*/ 3141186 h 3791122"/>
                <a:gd name="connsiteX34" fmla="*/ 1780382 w 2520742"/>
                <a:gd name="connsiteY34" fmla="*/ 3197207 h 3791122"/>
                <a:gd name="connsiteX35" fmla="*/ 1750778 w 2520742"/>
                <a:gd name="connsiteY35" fmla="*/ 3402618 h 3791122"/>
                <a:gd name="connsiteX36" fmla="*/ 1747134 w 2520742"/>
                <a:gd name="connsiteY36" fmla="*/ 3415826 h 3791122"/>
                <a:gd name="connsiteX37" fmla="*/ 1543089 w 2520742"/>
                <a:gd name="connsiteY37" fmla="*/ 3640367 h 3791122"/>
                <a:gd name="connsiteX38" fmla="*/ 1512574 w 2520742"/>
                <a:gd name="connsiteY38" fmla="*/ 3667239 h 3791122"/>
                <a:gd name="connsiteX39" fmla="*/ 1399620 w 2520742"/>
                <a:gd name="connsiteY39" fmla="*/ 3786568 h 3791122"/>
                <a:gd name="connsiteX40" fmla="*/ 1382768 w 2520742"/>
                <a:gd name="connsiteY40" fmla="*/ 3791123 h 3791122"/>
                <a:gd name="connsiteX41" fmla="*/ 1561307 w 2520742"/>
                <a:gd name="connsiteY41" fmla="*/ 1757051 h 3791122"/>
                <a:gd name="connsiteX42" fmla="*/ 1573149 w 2520742"/>
                <a:gd name="connsiteY42" fmla="*/ 1704218 h 3791122"/>
                <a:gd name="connsiteX43" fmla="*/ 1716163 w 2520742"/>
                <a:gd name="connsiteY43" fmla="*/ 1844499 h 3791122"/>
                <a:gd name="connsiteX44" fmla="*/ 1791313 w 2520742"/>
                <a:gd name="connsiteY44" fmla="*/ 1818083 h 3791122"/>
                <a:gd name="connsiteX45" fmla="*/ 1839136 w 2520742"/>
                <a:gd name="connsiteY45" fmla="*/ 1725169 h 3791122"/>
                <a:gd name="connsiteX46" fmla="*/ 1785848 w 2520742"/>
                <a:gd name="connsiteY46" fmla="*/ 1624969 h 3791122"/>
                <a:gd name="connsiteX47" fmla="*/ 1744857 w 2520742"/>
                <a:gd name="connsiteY47" fmla="*/ 1595364 h 3791122"/>
                <a:gd name="connsiteX48" fmla="*/ 1748956 w 2520742"/>
                <a:gd name="connsiteY48" fmla="*/ 1542075 h 3791122"/>
                <a:gd name="connsiteX49" fmla="*/ 1650577 w 2520742"/>
                <a:gd name="connsiteY49" fmla="*/ 1467381 h 3791122"/>
                <a:gd name="connsiteX50" fmla="*/ 1572238 w 2520742"/>
                <a:gd name="connsiteY50" fmla="*/ 1504728 h 3791122"/>
                <a:gd name="connsiteX51" fmla="*/ 1540812 w 2520742"/>
                <a:gd name="connsiteY51" fmla="*/ 1486054 h 3791122"/>
                <a:gd name="connsiteX52" fmla="*/ 1470671 w 2520742"/>
                <a:gd name="connsiteY52" fmla="*/ 1474668 h 3791122"/>
                <a:gd name="connsiteX53" fmla="*/ 1369560 w 2520742"/>
                <a:gd name="connsiteY53" fmla="*/ 1547086 h 3791122"/>
                <a:gd name="connsiteX54" fmla="*/ 1383679 w 2520742"/>
                <a:gd name="connsiteY54" fmla="*/ 1800775 h 3791122"/>
                <a:gd name="connsiteX55" fmla="*/ 1411917 w 2520742"/>
                <a:gd name="connsiteY55" fmla="*/ 1838123 h 3791122"/>
                <a:gd name="connsiteX56" fmla="*/ 1352253 w 2520742"/>
                <a:gd name="connsiteY56" fmla="*/ 1940145 h 3791122"/>
                <a:gd name="connsiteX57" fmla="*/ 1368194 w 2520742"/>
                <a:gd name="connsiteY57" fmla="*/ 2159675 h 3791122"/>
                <a:gd name="connsiteX58" fmla="*/ 1528970 w 2520742"/>
                <a:gd name="connsiteY58" fmla="*/ 2227539 h 3791122"/>
                <a:gd name="connsiteX59" fmla="*/ 1645112 w 2520742"/>
                <a:gd name="connsiteY59" fmla="*/ 2163319 h 3791122"/>
                <a:gd name="connsiteX60" fmla="*/ 1666063 w 2520742"/>
                <a:gd name="connsiteY60" fmla="*/ 2159220 h 3791122"/>
                <a:gd name="connsiteX61" fmla="*/ 1721628 w 2520742"/>
                <a:gd name="connsiteY61" fmla="*/ 2173795 h 3791122"/>
                <a:gd name="connsiteX62" fmla="*/ 1866919 w 2520742"/>
                <a:gd name="connsiteY62" fmla="*/ 2113674 h 3791122"/>
                <a:gd name="connsiteX63" fmla="*/ 1891969 w 2520742"/>
                <a:gd name="connsiteY63" fmla="*/ 2032603 h 3791122"/>
                <a:gd name="connsiteX64" fmla="*/ 1891969 w 2520742"/>
                <a:gd name="connsiteY64" fmla="*/ 1965195 h 3791122"/>
                <a:gd name="connsiteX65" fmla="*/ 1931139 w 2520742"/>
                <a:gd name="connsiteY65" fmla="*/ 1971572 h 3791122"/>
                <a:gd name="connsiteX66" fmla="*/ 2122431 w 2520742"/>
                <a:gd name="connsiteY66" fmla="*/ 1813528 h 3791122"/>
                <a:gd name="connsiteX67" fmla="*/ 2116054 w 2520742"/>
                <a:gd name="connsiteY67" fmla="*/ 1712872 h 3791122"/>
                <a:gd name="connsiteX68" fmla="*/ 2116054 w 2520742"/>
                <a:gd name="connsiteY68" fmla="*/ 1712872 h 3791122"/>
                <a:gd name="connsiteX69" fmla="*/ 2124253 w 2520742"/>
                <a:gd name="connsiteY69" fmla="*/ 1709684 h 3791122"/>
                <a:gd name="connsiteX70" fmla="*/ 2252236 w 2520742"/>
                <a:gd name="connsiteY70" fmla="*/ 1617681 h 3791122"/>
                <a:gd name="connsiteX71" fmla="*/ 2280019 w 2520742"/>
                <a:gd name="connsiteY71" fmla="*/ 1238741 h 3791122"/>
                <a:gd name="connsiteX72" fmla="*/ 2123797 w 2520742"/>
                <a:gd name="connsiteY72" fmla="*/ 1150382 h 3791122"/>
                <a:gd name="connsiteX73" fmla="*/ 2015854 w 2520742"/>
                <a:gd name="connsiteY73" fmla="*/ 1284287 h 3791122"/>
                <a:gd name="connsiteX74" fmla="*/ 2029973 w 2520742"/>
                <a:gd name="connsiteY74" fmla="*/ 1335298 h 3791122"/>
                <a:gd name="connsiteX75" fmla="*/ 1925673 w 2520742"/>
                <a:gd name="connsiteY75" fmla="*/ 1309337 h 3791122"/>
                <a:gd name="connsiteX76" fmla="*/ 1784481 w 2520742"/>
                <a:gd name="connsiteY76" fmla="*/ 1359893 h 3791122"/>
                <a:gd name="connsiteX77" fmla="*/ 1753055 w 2520742"/>
                <a:gd name="connsiteY77" fmla="*/ 1423201 h 3791122"/>
                <a:gd name="connsiteX78" fmla="*/ 1758520 w 2520742"/>
                <a:gd name="connsiteY78" fmla="*/ 1441875 h 3791122"/>
                <a:gd name="connsiteX79" fmla="*/ 1807710 w 2520742"/>
                <a:gd name="connsiteY79" fmla="*/ 1548452 h 3791122"/>
                <a:gd name="connsiteX80" fmla="*/ 1823651 w 2520742"/>
                <a:gd name="connsiteY80" fmla="*/ 1580789 h 3791122"/>
                <a:gd name="connsiteX81" fmla="*/ 1888781 w 2520742"/>
                <a:gd name="connsiteY81" fmla="*/ 1767527 h 3791122"/>
                <a:gd name="connsiteX82" fmla="*/ 1743035 w 2520742"/>
                <a:gd name="connsiteY82" fmla="*/ 1895966 h 3791122"/>
                <a:gd name="connsiteX83" fmla="*/ 1710697 w 2520742"/>
                <a:gd name="connsiteY83" fmla="*/ 1926026 h 3791122"/>
                <a:gd name="connsiteX84" fmla="*/ 1588179 w 2520742"/>
                <a:gd name="connsiteY84" fmla="*/ 2056287 h 3791122"/>
                <a:gd name="connsiteX85" fmla="*/ 1568595 w 2520742"/>
                <a:gd name="connsiteY85" fmla="*/ 2005275 h 3791122"/>
                <a:gd name="connsiteX86" fmla="*/ 1662874 w 2520742"/>
                <a:gd name="connsiteY86" fmla="*/ 1871371 h 3791122"/>
                <a:gd name="connsiteX87" fmla="*/ 1561307 w 2520742"/>
                <a:gd name="connsiteY87" fmla="*/ 1757051 h 3791122"/>
                <a:gd name="connsiteX88" fmla="*/ 776555 w 2520742"/>
                <a:gd name="connsiteY88" fmla="*/ 1591265 h 3791122"/>
                <a:gd name="connsiteX89" fmla="*/ 709602 w 2520742"/>
                <a:gd name="connsiteY89" fmla="*/ 1654118 h 3791122"/>
                <a:gd name="connsiteX90" fmla="*/ 685919 w 2520742"/>
                <a:gd name="connsiteY90" fmla="*/ 1756596 h 3791122"/>
                <a:gd name="connsiteX91" fmla="*/ 805248 w 2520742"/>
                <a:gd name="connsiteY91" fmla="*/ 1843133 h 3791122"/>
                <a:gd name="connsiteX92" fmla="*/ 949173 w 2520742"/>
                <a:gd name="connsiteY92" fmla="*/ 1705585 h 3791122"/>
                <a:gd name="connsiteX93" fmla="*/ 960104 w 2520742"/>
                <a:gd name="connsiteY93" fmla="*/ 1756140 h 3791122"/>
                <a:gd name="connsiteX94" fmla="*/ 858992 w 2520742"/>
                <a:gd name="connsiteY94" fmla="*/ 1861806 h 3791122"/>
                <a:gd name="connsiteX95" fmla="*/ 953272 w 2520742"/>
                <a:gd name="connsiteY95" fmla="*/ 2004820 h 3791122"/>
                <a:gd name="connsiteX96" fmla="*/ 933232 w 2520742"/>
                <a:gd name="connsiteY96" fmla="*/ 2055376 h 3791122"/>
                <a:gd name="connsiteX97" fmla="*/ 804338 w 2520742"/>
                <a:gd name="connsiteY97" fmla="*/ 1901431 h 3791122"/>
                <a:gd name="connsiteX98" fmla="*/ 746494 w 2520742"/>
                <a:gd name="connsiteY98" fmla="*/ 1885946 h 3791122"/>
                <a:gd name="connsiteX99" fmla="*/ 627165 w 2520742"/>
                <a:gd name="connsiteY99" fmla="*/ 1711050 h 3791122"/>
                <a:gd name="connsiteX100" fmla="*/ 703681 w 2520742"/>
                <a:gd name="connsiteY100" fmla="*/ 1573502 h 3791122"/>
                <a:gd name="connsiteX101" fmla="*/ 712791 w 2520742"/>
                <a:gd name="connsiteY101" fmla="*/ 1557561 h 3791122"/>
                <a:gd name="connsiteX102" fmla="*/ 764257 w 2520742"/>
                <a:gd name="connsiteY102" fmla="*/ 1438231 h 3791122"/>
                <a:gd name="connsiteX103" fmla="*/ 768812 w 2520742"/>
                <a:gd name="connsiteY103" fmla="*/ 1426389 h 3791122"/>
                <a:gd name="connsiteX104" fmla="*/ 716890 w 2520742"/>
                <a:gd name="connsiteY104" fmla="*/ 1337120 h 3791122"/>
                <a:gd name="connsiteX105" fmla="*/ 578431 w 2520742"/>
                <a:gd name="connsiteY105" fmla="*/ 1310248 h 3791122"/>
                <a:gd name="connsiteX106" fmla="*/ 490527 w 2520742"/>
                <a:gd name="connsiteY106" fmla="*/ 1335298 h 3791122"/>
                <a:gd name="connsiteX107" fmla="*/ 503736 w 2520742"/>
                <a:gd name="connsiteY107" fmla="*/ 1290208 h 3791122"/>
                <a:gd name="connsiteX108" fmla="*/ 373930 w 2520742"/>
                <a:gd name="connsiteY108" fmla="*/ 1148561 h 3791122"/>
                <a:gd name="connsiteX109" fmla="*/ 227729 w 2520742"/>
                <a:gd name="connsiteY109" fmla="*/ 1266524 h 3791122"/>
                <a:gd name="connsiteX110" fmla="*/ 209966 w 2520742"/>
                <a:gd name="connsiteY110" fmla="*/ 1483777 h 3791122"/>
                <a:gd name="connsiteX111" fmla="*/ 379851 w 2520742"/>
                <a:gd name="connsiteY111" fmla="*/ 1701030 h 3791122"/>
                <a:gd name="connsiteX112" fmla="*/ 408090 w 2520742"/>
                <a:gd name="connsiteY112" fmla="*/ 1711961 h 3791122"/>
                <a:gd name="connsiteX113" fmla="*/ 398981 w 2520742"/>
                <a:gd name="connsiteY113" fmla="*/ 1763883 h 3791122"/>
                <a:gd name="connsiteX114" fmla="*/ 398525 w 2520742"/>
                <a:gd name="connsiteY114" fmla="*/ 1817172 h 3791122"/>
                <a:gd name="connsiteX115" fmla="*/ 564312 w 2520742"/>
                <a:gd name="connsiteY115" fmla="*/ 1971116 h 3791122"/>
                <a:gd name="connsiteX116" fmla="*/ 629442 w 2520742"/>
                <a:gd name="connsiteY116" fmla="*/ 1963829 h 3791122"/>
                <a:gd name="connsiteX117" fmla="*/ 628531 w 2520742"/>
                <a:gd name="connsiteY117" fmla="*/ 1979314 h 3791122"/>
                <a:gd name="connsiteX118" fmla="*/ 633086 w 2520742"/>
                <a:gd name="connsiteY118" fmla="*/ 2057198 h 3791122"/>
                <a:gd name="connsiteX119" fmla="*/ 745128 w 2520742"/>
                <a:gd name="connsiteY119" fmla="*/ 2171517 h 3791122"/>
                <a:gd name="connsiteX120" fmla="*/ 853982 w 2520742"/>
                <a:gd name="connsiteY120" fmla="*/ 2157398 h 3791122"/>
                <a:gd name="connsiteX121" fmla="*/ 877211 w 2520742"/>
                <a:gd name="connsiteY121" fmla="*/ 2162408 h 3791122"/>
                <a:gd name="connsiteX122" fmla="*/ 936876 w 2520742"/>
                <a:gd name="connsiteY122" fmla="*/ 2205677 h 3791122"/>
                <a:gd name="connsiteX123" fmla="*/ 1034799 w 2520742"/>
                <a:gd name="connsiteY123" fmla="*/ 2227539 h 3791122"/>
                <a:gd name="connsiteX124" fmla="*/ 1174169 w 2520742"/>
                <a:gd name="connsiteY124" fmla="*/ 2118684 h 3791122"/>
                <a:gd name="connsiteX125" fmla="*/ 1151851 w 2520742"/>
                <a:gd name="connsiteY125" fmla="*/ 1903253 h 3791122"/>
                <a:gd name="connsiteX126" fmla="*/ 1106761 w 2520742"/>
                <a:gd name="connsiteY126" fmla="*/ 1838123 h 3791122"/>
                <a:gd name="connsiteX127" fmla="*/ 1116326 w 2520742"/>
                <a:gd name="connsiteY127" fmla="*/ 1826736 h 3791122"/>
                <a:gd name="connsiteX128" fmla="*/ 1181912 w 2520742"/>
                <a:gd name="connsiteY128" fmla="*/ 1665504 h 3791122"/>
                <a:gd name="connsiteX129" fmla="*/ 1120880 w 2520742"/>
                <a:gd name="connsiteY129" fmla="*/ 1507916 h 3791122"/>
                <a:gd name="connsiteX130" fmla="*/ 966025 w 2520742"/>
                <a:gd name="connsiteY130" fmla="*/ 1491520 h 3791122"/>
                <a:gd name="connsiteX131" fmla="*/ 947807 w 2520742"/>
                <a:gd name="connsiteY131" fmla="*/ 1503817 h 3791122"/>
                <a:gd name="connsiteX132" fmla="*/ 878122 w 2520742"/>
                <a:gd name="connsiteY132" fmla="*/ 1466925 h 3791122"/>
                <a:gd name="connsiteX133" fmla="*/ 772456 w 2520742"/>
                <a:gd name="connsiteY133" fmla="*/ 1542531 h 3791122"/>
                <a:gd name="connsiteX134" fmla="*/ 776555 w 2520742"/>
                <a:gd name="connsiteY134" fmla="*/ 1591265 h 3791122"/>
                <a:gd name="connsiteX135" fmla="*/ 1617784 w 2520742"/>
                <a:gd name="connsiteY135" fmla="*/ 559199 h 3791122"/>
                <a:gd name="connsiteX136" fmla="*/ 1705687 w 2520742"/>
                <a:gd name="connsiteY136" fmla="*/ 673974 h 3791122"/>
                <a:gd name="connsiteX137" fmla="*/ 1827294 w 2520742"/>
                <a:gd name="connsiteY137" fmla="*/ 661677 h 3791122"/>
                <a:gd name="connsiteX138" fmla="*/ 1961199 w 2520742"/>
                <a:gd name="connsiteY138" fmla="*/ 534149 h 3791122"/>
                <a:gd name="connsiteX139" fmla="*/ 1931594 w 2520742"/>
                <a:gd name="connsiteY139" fmla="*/ 391591 h 3791122"/>
                <a:gd name="connsiteX140" fmla="*/ 1797690 w 2520742"/>
                <a:gd name="connsiteY140" fmla="*/ 358798 h 3791122"/>
                <a:gd name="connsiteX141" fmla="*/ 1781293 w 2520742"/>
                <a:gd name="connsiteY141" fmla="*/ 351966 h 3791122"/>
                <a:gd name="connsiteX142" fmla="*/ 1686103 w 2520742"/>
                <a:gd name="connsiteY142" fmla="*/ 245389 h 3791122"/>
                <a:gd name="connsiteX143" fmla="*/ 1579981 w 2520742"/>
                <a:gd name="connsiteY143" fmla="*/ 201210 h 3791122"/>
                <a:gd name="connsiteX144" fmla="*/ 1431958 w 2520742"/>
                <a:gd name="connsiteY144" fmla="*/ 279093 h 3791122"/>
                <a:gd name="connsiteX145" fmla="*/ 1404630 w 2520742"/>
                <a:gd name="connsiteY145" fmla="*/ 566031 h 3791122"/>
                <a:gd name="connsiteX146" fmla="*/ 1449265 w 2520742"/>
                <a:gd name="connsiteY146" fmla="*/ 651657 h 3791122"/>
                <a:gd name="connsiteX147" fmla="*/ 1373659 w 2520742"/>
                <a:gd name="connsiteY147" fmla="*/ 859345 h 3791122"/>
                <a:gd name="connsiteX148" fmla="*/ 1480236 w 2520742"/>
                <a:gd name="connsiteY148" fmla="*/ 1056103 h 3791122"/>
                <a:gd name="connsiteX149" fmla="*/ 1411462 w 2520742"/>
                <a:gd name="connsiteY149" fmla="*/ 1434588 h 3791122"/>
                <a:gd name="connsiteX150" fmla="*/ 1415561 w 2520742"/>
                <a:gd name="connsiteY150" fmla="*/ 1434132 h 3791122"/>
                <a:gd name="connsiteX151" fmla="*/ 1568139 w 2520742"/>
                <a:gd name="connsiteY151" fmla="*/ 1434588 h 3791122"/>
                <a:gd name="connsiteX152" fmla="*/ 1578615 w 2520742"/>
                <a:gd name="connsiteY152" fmla="*/ 1433221 h 3791122"/>
                <a:gd name="connsiteX153" fmla="*/ 1698400 w 2520742"/>
                <a:gd name="connsiteY153" fmla="*/ 1409537 h 3791122"/>
                <a:gd name="connsiteX154" fmla="*/ 1957555 w 2520742"/>
                <a:gd name="connsiteY154" fmla="*/ 1255593 h 3791122"/>
                <a:gd name="connsiteX155" fmla="*/ 1978506 w 2520742"/>
                <a:gd name="connsiteY155" fmla="*/ 1171333 h 3791122"/>
                <a:gd name="connsiteX156" fmla="*/ 1912009 w 2520742"/>
                <a:gd name="connsiteY156" fmla="*/ 1150382 h 3791122"/>
                <a:gd name="connsiteX157" fmla="*/ 1848701 w 2520742"/>
                <a:gd name="connsiteY157" fmla="*/ 1113035 h 3791122"/>
                <a:gd name="connsiteX158" fmla="*/ 1637824 w 2520742"/>
                <a:gd name="connsiteY158" fmla="*/ 1144006 h 3791122"/>
                <a:gd name="connsiteX159" fmla="*/ 1543089 w 2520742"/>
                <a:gd name="connsiteY159" fmla="*/ 1234642 h 3791122"/>
                <a:gd name="connsiteX160" fmla="*/ 1522593 w 2520742"/>
                <a:gd name="connsiteY160" fmla="*/ 1184542 h 3791122"/>
                <a:gd name="connsiteX161" fmla="*/ 1600021 w 2520742"/>
                <a:gd name="connsiteY161" fmla="*/ 1072044 h 3791122"/>
                <a:gd name="connsiteX162" fmla="*/ 1542634 w 2520742"/>
                <a:gd name="connsiteY162" fmla="*/ 948159 h 3791122"/>
                <a:gd name="connsiteX163" fmla="*/ 1573605 w 2520742"/>
                <a:gd name="connsiteY163" fmla="*/ 903069 h 3791122"/>
                <a:gd name="connsiteX164" fmla="*/ 1585447 w 2520742"/>
                <a:gd name="connsiteY164" fmla="*/ 911267 h 3791122"/>
                <a:gd name="connsiteX165" fmla="*/ 1655587 w 2520742"/>
                <a:gd name="connsiteY165" fmla="*/ 1071588 h 3791122"/>
                <a:gd name="connsiteX166" fmla="*/ 1661508 w 2520742"/>
                <a:gd name="connsiteY166" fmla="*/ 1090717 h 3791122"/>
                <a:gd name="connsiteX167" fmla="*/ 1809076 w 2520742"/>
                <a:gd name="connsiteY167" fmla="*/ 1074321 h 3791122"/>
                <a:gd name="connsiteX168" fmla="*/ 1811809 w 2520742"/>
                <a:gd name="connsiteY168" fmla="*/ 1054281 h 3791122"/>
                <a:gd name="connsiteX169" fmla="*/ 1800878 w 2520742"/>
                <a:gd name="connsiteY169" fmla="*/ 963189 h 3791122"/>
                <a:gd name="connsiteX170" fmla="*/ 1794502 w 2520742"/>
                <a:gd name="connsiteY170" fmla="*/ 948159 h 3791122"/>
                <a:gd name="connsiteX171" fmla="*/ 1733470 w 2520742"/>
                <a:gd name="connsiteY171" fmla="*/ 790116 h 3791122"/>
                <a:gd name="connsiteX172" fmla="*/ 1748045 w 2520742"/>
                <a:gd name="connsiteY172" fmla="*/ 733184 h 3791122"/>
                <a:gd name="connsiteX173" fmla="*/ 1645567 w 2520742"/>
                <a:gd name="connsiteY173" fmla="*/ 704945 h 3791122"/>
                <a:gd name="connsiteX174" fmla="*/ 1563129 w 2520742"/>
                <a:gd name="connsiteY174" fmla="*/ 573318 h 3791122"/>
                <a:gd name="connsiteX175" fmla="*/ 1543089 w 2520742"/>
                <a:gd name="connsiteY175" fmla="*/ 542803 h 3791122"/>
                <a:gd name="connsiteX176" fmla="*/ 1453820 w 2520742"/>
                <a:gd name="connsiteY176" fmla="*/ 433948 h 3791122"/>
                <a:gd name="connsiteX177" fmla="*/ 1506197 w 2520742"/>
                <a:gd name="connsiteY177" fmla="*/ 421651 h 3791122"/>
                <a:gd name="connsiteX178" fmla="*/ 1597289 w 2520742"/>
                <a:gd name="connsiteY178" fmla="*/ 501356 h 3791122"/>
                <a:gd name="connsiteX179" fmla="*/ 1711608 w 2520742"/>
                <a:gd name="connsiteY179" fmla="*/ 453077 h 3791122"/>
                <a:gd name="connsiteX180" fmla="*/ 1752599 w 2520742"/>
                <a:gd name="connsiteY180" fmla="*/ 489514 h 3791122"/>
                <a:gd name="connsiteX181" fmla="*/ 1617784 w 2520742"/>
                <a:gd name="connsiteY181" fmla="*/ 559199 h 3791122"/>
                <a:gd name="connsiteX182" fmla="*/ 1068047 w 2520742"/>
                <a:gd name="connsiteY182" fmla="*/ 433948 h 3791122"/>
                <a:gd name="connsiteX183" fmla="*/ 975134 w 2520742"/>
                <a:gd name="connsiteY183" fmla="*/ 544624 h 3791122"/>
                <a:gd name="connsiteX184" fmla="*/ 959193 w 2520742"/>
                <a:gd name="connsiteY184" fmla="*/ 566942 h 3791122"/>
                <a:gd name="connsiteX185" fmla="*/ 818457 w 2520742"/>
                <a:gd name="connsiteY185" fmla="*/ 726807 h 3791122"/>
                <a:gd name="connsiteX186" fmla="*/ 772000 w 2520742"/>
                <a:gd name="connsiteY186" fmla="*/ 734095 h 3791122"/>
                <a:gd name="connsiteX187" fmla="*/ 775644 w 2520742"/>
                <a:gd name="connsiteY187" fmla="*/ 744570 h 3791122"/>
                <a:gd name="connsiteX188" fmla="*/ 723722 w 2520742"/>
                <a:gd name="connsiteY188" fmla="*/ 949981 h 3791122"/>
                <a:gd name="connsiteX189" fmla="*/ 719622 w 2520742"/>
                <a:gd name="connsiteY189" fmla="*/ 962279 h 3791122"/>
                <a:gd name="connsiteX190" fmla="*/ 709147 w 2520742"/>
                <a:gd name="connsiteY190" fmla="*/ 1056103 h 3791122"/>
                <a:gd name="connsiteX191" fmla="*/ 710969 w 2520742"/>
                <a:gd name="connsiteY191" fmla="*/ 1071588 h 3791122"/>
                <a:gd name="connsiteX192" fmla="*/ 859903 w 2520742"/>
                <a:gd name="connsiteY192" fmla="*/ 1090262 h 3791122"/>
                <a:gd name="connsiteX193" fmla="*/ 865824 w 2520742"/>
                <a:gd name="connsiteY193" fmla="*/ 1077054 h 3791122"/>
                <a:gd name="connsiteX194" fmla="*/ 870834 w 2520742"/>
                <a:gd name="connsiteY194" fmla="*/ 1014201 h 3791122"/>
                <a:gd name="connsiteX195" fmla="*/ 947351 w 2520742"/>
                <a:gd name="connsiteY195" fmla="*/ 902614 h 3791122"/>
                <a:gd name="connsiteX196" fmla="*/ 978322 w 2520742"/>
                <a:gd name="connsiteY196" fmla="*/ 947704 h 3791122"/>
                <a:gd name="connsiteX197" fmla="*/ 920935 w 2520742"/>
                <a:gd name="connsiteY197" fmla="*/ 1070677 h 3791122"/>
                <a:gd name="connsiteX198" fmla="*/ 998362 w 2520742"/>
                <a:gd name="connsiteY198" fmla="*/ 1184086 h 3791122"/>
                <a:gd name="connsiteX199" fmla="*/ 977867 w 2520742"/>
                <a:gd name="connsiteY199" fmla="*/ 1234186 h 3791122"/>
                <a:gd name="connsiteX200" fmla="*/ 883132 w 2520742"/>
                <a:gd name="connsiteY200" fmla="*/ 1143550 h 3791122"/>
                <a:gd name="connsiteX201" fmla="*/ 669978 w 2520742"/>
                <a:gd name="connsiteY201" fmla="*/ 1110758 h 3791122"/>
                <a:gd name="connsiteX202" fmla="*/ 542450 w 2520742"/>
                <a:gd name="connsiteY202" fmla="*/ 1169512 h 3791122"/>
                <a:gd name="connsiteX203" fmla="*/ 564312 w 2520742"/>
                <a:gd name="connsiteY203" fmla="*/ 1256504 h 3791122"/>
                <a:gd name="connsiteX204" fmla="*/ 725088 w 2520742"/>
                <a:gd name="connsiteY204" fmla="*/ 1277000 h 3791122"/>
                <a:gd name="connsiteX205" fmla="*/ 822556 w 2520742"/>
                <a:gd name="connsiteY205" fmla="*/ 1408627 h 3791122"/>
                <a:gd name="connsiteX206" fmla="*/ 943707 w 2520742"/>
                <a:gd name="connsiteY206" fmla="*/ 1432766 h 3791122"/>
                <a:gd name="connsiteX207" fmla="*/ 958282 w 2520742"/>
                <a:gd name="connsiteY207" fmla="*/ 1432310 h 3791122"/>
                <a:gd name="connsiteX208" fmla="*/ 1024323 w 2520742"/>
                <a:gd name="connsiteY208" fmla="*/ 1420013 h 3791122"/>
                <a:gd name="connsiteX209" fmla="*/ 1113137 w 2520742"/>
                <a:gd name="connsiteY209" fmla="*/ 1430944 h 3791122"/>
                <a:gd name="connsiteX210" fmla="*/ 1151851 w 2520742"/>
                <a:gd name="connsiteY210" fmla="*/ 1273356 h 3791122"/>
                <a:gd name="connsiteX211" fmla="*/ 1042086 w 2520742"/>
                <a:gd name="connsiteY211" fmla="*/ 1055647 h 3791122"/>
                <a:gd name="connsiteX212" fmla="*/ 1072602 w 2520742"/>
                <a:gd name="connsiteY212" fmla="*/ 649379 h 3791122"/>
                <a:gd name="connsiteX213" fmla="*/ 1114048 w 2520742"/>
                <a:gd name="connsiteY213" fmla="*/ 569219 h 3791122"/>
                <a:gd name="connsiteX214" fmla="*/ 1095830 w 2520742"/>
                <a:gd name="connsiteY214" fmla="*/ 284103 h 3791122"/>
                <a:gd name="connsiteX215" fmla="*/ 995630 w 2520742"/>
                <a:gd name="connsiteY215" fmla="*/ 206220 h 3791122"/>
                <a:gd name="connsiteX216" fmla="*/ 860359 w 2520742"/>
                <a:gd name="connsiteY216" fmla="*/ 231725 h 3791122"/>
                <a:gd name="connsiteX217" fmla="*/ 741029 w 2520742"/>
                <a:gd name="connsiteY217" fmla="*/ 351510 h 3791122"/>
                <a:gd name="connsiteX218" fmla="*/ 721900 w 2520742"/>
                <a:gd name="connsiteY218" fmla="*/ 357887 h 3791122"/>
                <a:gd name="connsiteX219" fmla="*/ 631264 w 2520742"/>
                <a:gd name="connsiteY219" fmla="*/ 361986 h 3791122"/>
                <a:gd name="connsiteX220" fmla="*/ 579342 w 2520742"/>
                <a:gd name="connsiteY220" fmla="*/ 570585 h 3791122"/>
                <a:gd name="connsiteX221" fmla="*/ 772000 w 2520742"/>
                <a:gd name="connsiteY221" fmla="*/ 678984 h 3791122"/>
                <a:gd name="connsiteX222" fmla="*/ 904538 w 2520742"/>
                <a:gd name="connsiteY222" fmla="*/ 560565 h 3791122"/>
                <a:gd name="connsiteX223" fmla="*/ 769723 w 2520742"/>
                <a:gd name="connsiteY223" fmla="*/ 489059 h 3791122"/>
                <a:gd name="connsiteX224" fmla="*/ 809347 w 2520742"/>
                <a:gd name="connsiteY224" fmla="*/ 454444 h 3791122"/>
                <a:gd name="connsiteX225" fmla="*/ 1016581 w 2520742"/>
                <a:gd name="connsiteY225" fmla="*/ 422562 h 3791122"/>
                <a:gd name="connsiteX226" fmla="*/ 1068047 w 2520742"/>
                <a:gd name="connsiteY226" fmla="*/ 433948 h 3791122"/>
                <a:gd name="connsiteX227" fmla="*/ 637185 w 2520742"/>
                <a:gd name="connsiteY227" fmla="*/ 921743 h 3791122"/>
                <a:gd name="connsiteX228" fmla="*/ 676354 w 2520742"/>
                <a:gd name="connsiteY228" fmla="*/ 912178 h 3791122"/>
                <a:gd name="connsiteX229" fmla="*/ 736019 w 2520742"/>
                <a:gd name="connsiteY229" fmla="*/ 791938 h 3791122"/>
                <a:gd name="connsiteX230" fmla="*/ 671799 w 2520742"/>
                <a:gd name="connsiteY230" fmla="*/ 712688 h 3791122"/>
                <a:gd name="connsiteX231" fmla="*/ 514667 w 2520742"/>
                <a:gd name="connsiteY231" fmla="*/ 565120 h 3791122"/>
                <a:gd name="connsiteX232" fmla="*/ 506468 w 2520742"/>
                <a:gd name="connsiteY232" fmla="*/ 546902 h 3791122"/>
                <a:gd name="connsiteX233" fmla="*/ 383040 w 2520742"/>
                <a:gd name="connsiteY233" fmla="*/ 655756 h 3791122"/>
                <a:gd name="connsiteX234" fmla="*/ 423120 w 2520742"/>
                <a:gd name="connsiteY234" fmla="*/ 810156 h 3791122"/>
                <a:gd name="connsiteX235" fmla="*/ 431773 w 2520742"/>
                <a:gd name="connsiteY235" fmla="*/ 821998 h 3791122"/>
                <a:gd name="connsiteX236" fmla="*/ 242759 w 2520742"/>
                <a:gd name="connsiteY236" fmla="*/ 970932 h 3791122"/>
                <a:gd name="connsiteX237" fmla="*/ 275552 w 2520742"/>
                <a:gd name="connsiteY237" fmla="*/ 1126699 h 3791122"/>
                <a:gd name="connsiteX238" fmla="*/ 465933 w 2520742"/>
                <a:gd name="connsiteY238" fmla="*/ 1108025 h 3791122"/>
                <a:gd name="connsiteX239" fmla="*/ 640373 w 2520742"/>
                <a:gd name="connsiteY239" fmla="*/ 1064301 h 3791122"/>
                <a:gd name="connsiteX240" fmla="*/ 659502 w 2520742"/>
                <a:gd name="connsiteY240" fmla="*/ 955447 h 3791122"/>
                <a:gd name="connsiteX241" fmla="*/ 637185 w 2520742"/>
                <a:gd name="connsiteY241" fmla="*/ 921743 h 3791122"/>
                <a:gd name="connsiteX242" fmla="*/ 2016309 w 2520742"/>
                <a:gd name="connsiteY242" fmla="*/ 546902 h 3791122"/>
                <a:gd name="connsiteX243" fmla="*/ 2013121 w 2520742"/>
                <a:gd name="connsiteY243" fmla="*/ 552823 h 3791122"/>
                <a:gd name="connsiteX244" fmla="*/ 1842325 w 2520742"/>
                <a:gd name="connsiteY244" fmla="*/ 715876 h 3791122"/>
                <a:gd name="connsiteX245" fmla="*/ 1800878 w 2520742"/>
                <a:gd name="connsiteY245" fmla="*/ 751402 h 3791122"/>
                <a:gd name="connsiteX246" fmla="*/ 1785848 w 2520742"/>
                <a:gd name="connsiteY246" fmla="*/ 829741 h 3791122"/>
                <a:gd name="connsiteX247" fmla="*/ 1851434 w 2520742"/>
                <a:gd name="connsiteY247" fmla="*/ 913545 h 3791122"/>
                <a:gd name="connsiteX248" fmla="*/ 1886504 w 2520742"/>
                <a:gd name="connsiteY248" fmla="*/ 920376 h 3791122"/>
                <a:gd name="connsiteX249" fmla="*/ 1880127 w 2520742"/>
                <a:gd name="connsiteY249" fmla="*/ 929030 h 3791122"/>
                <a:gd name="connsiteX250" fmla="*/ 1853711 w 2520742"/>
                <a:gd name="connsiteY250" fmla="*/ 990517 h 3791122"/>
                <a:gd name="connsiteX251" fmla="*/ 1910643 w 2520742"/>
                <a:gd name="connsiteY251" fmla="*/ 1085252 h 3791122"/>
                <a:gd name="connsiteX252" fmla="*/ 2071419 w 2520742"/>
                <a:gd name="connsiteY252" fmla="*/ 1104381 h 3791122"/>
                <a:gd name="connsiteX253" fmla="*/ 2237206 w 2520742"/>
                <a:gd name="connsiteY253" fmla="*/ 1121689 h 3791122"/>
                <a:gd name="connsiteX254" fmla="*/ 2248137 w 2520742"/>
                <a:gd name="connsiteY254" fmla="*/ 1126243 h 3791122"/>
                <a:gd name="connsiteX255" fmla="*/ 2276831 w 2520742"/>
                <a:gd name="connsiteY255" fmla="*/ 958635 h 3791122"/>
                <a:gd name="connsiteX256" fmla="*/ 2092371 w 2520742"/>
                <a:gd name="connsiteY256" fmla="*/ 821998 h 3791122"/>
                <a:gd name="connsiteX257" fmla="*/ 2092371 w 2520742"/>
                <a:gd name="connsiteY257" fmla="*/ 820176 h 3791122"/>
                <a:gd name="connsiteX258" fmla="*/ 2096925 w 2520742"/>
                <a:gd name="connsiteY258" fmla="*/ 814255 h 3791122"/>
                <a:gd name="connsiteX259" fmla="*/ 2142471 w 2520742"/>
                <a:gd name="connsiteY259" fmla="*/ 691737 h 3791122"/>
                <a:gd name="connsiteX260" fmla="*/ 2016309 w 2520742"/>
                <a:gd name="connsiteY260" fmla="*/ 546902 h 379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520742" h="3791122">
                  <a:moveTo>
                    <a:pt x="1382768" y="3791123"/>
                  </a:moveTo>
                  <a:cubicBezTo>
                    <a:pt x="1302608" y="3791123"/>
                    <a:pt x="1222903" y="3791123"/>
                    <a:pt x="1142742" y="3791123"/>
                  </a:cubicBezTo>
                  <a:cubicBezTo>
                    <a:pt x="1140920" y="3790212"/>
                    <a:pt x="1139099" y="3789301"/>
                    <a:pt x="1137277" y="3788846"/>
                  </a:cubicBezTo>
                  <a:cubicBezTo>
                    <a:pt x="1068047" y="3779281"/>
                    <a:pt x="1022957" y="3736923"/>
                    <a:pt x="1009293" y="3668605"/>
                  </a:cubicBezTo>
                  <a:cubicBezTo>
                    <a:pt x="1003828" y="3642644"/>
                    <a:pt x="1003828" y="3642644"/>
                    <a:pt x="976500" y="3640822"/>
                  </a:cubicBezTo>
                  <a:cubicBezTo>
                    <a:pt x="855804" y="3633079"/>
                    <a:pt x="769723" y="3536522"/>
                    <a:pt x="775188" y="3416282"/>
                  </a:cubicBezTo>
                  <a:cubicBezTo>
                    <a:pt x="775188" y="3411727"/>
                    <a:pt x="774277" y="3406262"/>
                    <a:pt x="771545" y="3403073"/>
                  </a:cubicBezTo>
                  <a:cubicBezTo>
                    <a:pt x="715979" y="3342498"/>
                    <a:pt x="711880" y="3272813"/>
                    <a:pt x="741029" y="3200395"/>
                  </a:cubicBezTo>
                  <a:cubicBezTo>
                    <a:pt x="750594" y="3176711"/>
                    <a:pt x="750594" y="3161681"/>
                    <a:pt x="737841" y="3138908"/>
                  </a:cubicBezTo>
                  <a:cubicBezTo>
                    <a:pt x="704137" y="3078333"/>
                    <a:pt x="709602" y="3015935"/>
                    <a:pt x="738752" y="2954448"/>
                  </a:cubicBezTo>
                  <a:cubicBezTo>
                    <a:pt x="741029" y="2949438"/>
                    <a:pt x="741940" y="2940784"/>
                    <a:pt x="739207" y="2936230"/>
                  </a:cubicBezTo>
                  <a:cubicBezTo>
                    <a:pt x="693661" y="2862446"/>
                    <a:pt x="697760" y="2789573"/>
                    <a:pt x="742395" y="2717155"/>
                  </a:cubicBezTo>
                  <a:cubicBezTo>
                    <a:pt x="747405" y="2709412"/>
                    <a:pt x="746950" y="2704402"/>
                    <a:pt x="742851" y="2696204"/>
                  </a:cubicBezTo>
                  <a:cubicBezTo>
                    <a:pt x="728732" y="2669787"/>
                    <a:pt x="714612" y="2642915"/>
                    <a:pt x="702771" y="2615588"/>
                  </a:cubicBezTo>
                  <a:cubicBezTo>
                    <a:pt x="682730" y="2569587"/>
                    <a:pt x="666789" y="2521764"/>
                    <a:pt x="645383" y="2476218"/>
                  </a:cubicBezTo>
                  <a:cubicBezTo>
                    <a:pt x="599382" y="2378750"/>
                    <a:pt x="531974" y="2296313"/>
                    <a:pt x="460467" y="2217063"/>
                  </a:cubicBezTo>
                  <a:cubicBezTo>
                    <a:pt x="395792" y="2145101"/>
                    <a:pt x="327929" y="2076327"/>
                    <a:pt x="266442" y="2001632"/>
                  </a:cubicBezTo>
                  <a:cubicBezTo>
                    <a:pt x="117963" y="1822637"/>
                    <a:pt x="33248" y="1615860"/>
                    <a:pt x="8198" y="1384487"/>
                  </a:cubicBezTo>
                  <a:cubicBezTo>
                    <a:pt x="5465" y="1357615"/>
                    <a:pt x="2733" y="1330743"/>
                    <a:pt x="0" y="1303871"/>
                  </a:cubicBezTo>
                  <a:cubicBezTo>
                    <a:pt x="0" y="1264247"/>
                    <a:pt x="0" y="1225077"/>
                    <a:pt x="0" y="1185453"/>
                  </a:cubicBezTo>
                  <a:cubicBezTo>
                    <a:pt x="911" y="1181354"/>
                    <a:pt x="1822" y="1176799"/>
                    <a:pt x="2277" y="1172700"/>
                  </a:cubicBezTo>
                  <a:cubicBezTo>
                    <a:pt x="14119" y="976398"/>
                    <a:pt x="66952" y="791938"/>
                    <a:pt x="165331" y="622052"/>
                  </a:cubicBezTo>
                  <a:cubicBezTo>
                    <a:pt x="339316" y="321906"/>
                    <a:pt x="592550" y="123782"/>
                    <a:pt x="930499" y="38611"/>
                  </a:cubicBezTo>
                  <a:cubicBezTo>
                    <a:pt x="1110860" y="-6934"/>
                    <a:pt x="1293954" y="-9212"/>
                    <a:pt x="1477048" y="16294"/>
                  </a:cubicBezTo>
                  <a:cubicBezTo>
                    <a:pt x="1710242" y="48631"/>
                    <a:pt x="1918841" y="140634"/>
                    <a:pt x="2093281" y="298677"/>
                  </a:cubicBezTo>
                  <a:cubicBezTo>
                    <a:pt x="2414379" y="590626"/>
                    <a:pt x="2555115" y="955902"/>
                    <a:pt x="2513669" y="1388131"/>
                  </a:cubicBezTo>
                  <a:cubicBezTo>
                    <a:pt x="2491806" y="1614038"/>
                    <a:pt x="2406181" y="1816716"/>
                    <a:pt x="2264078" y="1993434"/>
                  </a:cubicBezTo>
                  <a:cubicBezTo>
                    <a:pt x="2205324" y="2066307"/>
                    <a:pt x="2140194" y="2134170"/>
                    <a:pt x="2075519" y="2202033"/>
                  </a:cubicBezTo>
                  <a:cubicBezTo>
                    <a:pt x="1967575" y="2314986"/>
                    <a:pt x="1880583" y="2440693"/>
                    <a:pt x="1829116" y="2589627"/>
                  </a:cubicBezTo>
                  <a:cubicBezTo>
                    <a:pt x="1816363" y="2626064"/>
                    <a:pt x="1797234" y="2660678"/>
                    <a:pt x="1779927" y="2695293"/>
                  </a:cubicBezTo>
                  <a:cubicBezTo>
                    <a:pt x="1775372" y="2704402"/>
                    <a:pt x="1774917" y="2709868"/>
                    <a:pt x="1780382" y="2718521"/>
                  </a:cubicBezTo>
                  <a:cubicBezTo>
                    <a:pt x="1823195" y="2788662"/>
                    <a:pt x="1827750" y="2860168"/>
                    <a:pt x="1784481" y="2932131"/>
                  </a:cubicBezTo>
                  <a:cubicBezTo>
                    <a:pt x="1779016" y="2941240"/>
                    <a:pt x="1779016" y="2946705"/>
                    <a:pt x="1783571" y="2955814"/>
                  </a:cubicBezTo>
                  <a:cubicBezTo>
                    <a:pt x="1813631" y="3017757"/>
                    <a:pt x="1818185" y="3081065"/>
                    <a:pt x="1783115" y="3141186"/>
                  </a:cubicBezTo>
                  <a:cubicBezTo>
                    <a:pt x="1770818" y="3162137"/>
                    <a:pt x="1771729" y="3175800"/>
                    <a:pt x="1780382" y="3197207"/>
                  </a:cubicBezTo>
                  <a:cubicBezTo>
                    <a:pt x="1809987" y="3270536"/>
                    <a:pt x="1807254" y="3340676"/>
                    <a:pt x="1750778" y="3402618"/>
                  </a:cubicBezTo>
                  <a:cubicBezTo>
                    <a:pt x="1748045" y="3405806"/>
                    <a:pt x="1746679" y="3411727"/>
                    <a:pt x="1747134" y="3415826"/>
                  </a:cubicBezTo>
                  <a:cubicBezTo>
                    <a:pt x="1756699" y="3511928"/>
                    <a:pt x="1682004" y="3631257"/>
                    <a:pt x="1543089" y="3640367"/>
                  </a:cubicBezTo>
                  <a:cubicBezTo>
                    <a:pt x="1517584" y="3642188"/>
                    <a:pt x="1517584" y="3642188"/>
                    <a:pt x="1512574" y="3667239"/>
                  </a:cubicBezTo>
                  <a:cubicBezTo>
                    <a:pt x="1499365" y="3730092"/>
                    <a:pt x="1462929" y="3770627"/>
                    <a:pt x="1399620" y="3786568"/>
                  </a:cubicBezTo>
                  <a:cubicBezTo>
                    <a:pt x="1394155" y="3788390"/>
                    <a:pt x="1388234" y="3789757"/>
                    <a:pt x="1382768" y="3791123"/>
                  </a:cubicBezTo>
                  <a:close/>
                  <a:moveTo>
                    <a:pt x="1561307" y="1757051"/>
                  </a:moveTo>
                  <a:cubicBezTo>
                    <a:pt x="1565407" y="1739289"/>
                    <a:pt x="1569050" y="1721981"/>
                    <a:pt x="1573149" y="1704218"/>
                  </a:cubicBezTo>
                  <a:cubicBezTo>
                    <a:pt x="1649666" y="1722892"/>
                    <a:pt x="1697034" y="1768893"/>
                    <a:pt x="1716163" y="1844499"/>
                  </a:cubicBezTo>
                  <a:cubicBezTo>
                    <a:pt x="1743946" y="1841311"/>
                    <a:pt x="1769451" y="1833568"/>
                    <a:pt x="1791313" y="1818083"/>
                  </a:cubicBezTo>
                  <a:cubicBezTo>
                    <a:pt x="1823195" y="1795765"/>
                    <a:pt x="1840503" y="1765249"/>
                    <a:pt x="1839136" y="1725169"/>
                  </a:cubicBezTo>
                  <a:cubicBezTo>
                    <a:pt x="1837314" y="1683267"/>
                    <a:pt x="1816363" y="1651385"/>
                    <a:pt x="1785848" y="1624969"/>
                  </a:cubicBezTo>
                  <a:cubicBezTo>
                    <a:pt x="1773095" y="1614038"/>
                    <a:pt x="1758065" y="1604929"/>
                    <a:pt x="1744857" y="1595364"/>
                  </a:cubicBezTo>
                  <a:cubicBezTo>
                    <a:pt x="1746223" y="1577146"/>
                    <a:pt x="1749411" y="1559838"/>
                    <a:pt x="1748956" y="1542075"/>
                  </a:cubicBezTo>
                  <a:cubicBezTo>
                    <a:pt x="1747134" y="1483322"/>
                    <a:pt x="1707054" y="1451440"/>
                    <a:pt x="1650577" y="1467381"/>
                  </a:cubicBezTo>
                  <a:cubicBezTo>
                    <a:pt x="1623705" y="1475123"/>
                    <a:pt x="1599566" y="1491520"/>
                    <a:pt x="1572238" y="1504728"/>
                  </a:cubicBezTo>
                  <a:cubicBezTo>
                    <a:pt x="1564496" y="1500174"/>
                    <a:pt x="1553109" y="1491975"/>
                    <a:pt x="1540812" y="1486054"/>
                  </a:cubicBezTo>
                  <a:cubicBezTo>
                    <a:pt x="1518950" y="1475123"/>
                    <a:pt x="1495266" y="1470569"/>
                    <a:pt x="1470671" y="1474668"/>
                  </a:cubicBezTo>
                  <a:cubicBezTo>
                    <a:pt x="1425126" y="1482411"/>
                    <a:pt x="1391877" y="1508372"/>
                    <a:pt x="1369560" y="1547086"/>
                  </a:cubicBezTo>
                  <a:cubicBezTo>
                    <a:pt x="1319915" y="1634078"/>
                    <a:pt x="1331301" y="1718793"/>
                    <a:pt x="1383679" y="1800775"/>
                  </a:cubicBezTo>
                  <a:cubicBezTo>
                    <a:pt x="1392788" y="1815350"/>
                    <a:pt x="1404175" y="1828103"/>
                    <a:pt x="1411917" y="1838123"/>
                  </a:cubicBezTo>
                  <a:cubicBezTo>
                    <a:pt x="1390966" y="1873193"/>
                    <a:pt x="1367283" y="1904619"/>
                    <a:pt x="1352253" y="1940145"/>
                  </a:cubicBezTo>
                  <a:cubicBezTo>
                    <a:pt x="1319915" y="2015295"/>
                    <a:pt x="1319915" y="2090446"/>
                    <a:pt x="1368194" y="2159675"/>
                  </a:cubicBezTo>
                  <a:cubicBezTo>
                    <a:pt x="1406907" y="2214786"/>
                    <a:pt x="1461107" y="2239380"/>
                    <a:pt x="1528970" y="2227539"/>
                  </a:cubicBezTo>
                  <a:cubicBezTo>
                    <a:pt x="1574516" y="2219796"/>
                    <a:pt x="1611863" y="2195201"/>
                    <a:pt x="1645112" y="2163319"/>
                  </a:cubicBezTo>
                  <a:cubicBezTo>
                    <a:pt x="1651943" y="2156943"/>
                    <a:pt x="1656953" y="2156032"/>
                    <a:pt x="1666063" y="2159220"/>
                  </a:cubicBezTo>
                  <a:cubicBezTo>
                    <a:pt x="1684281" y="2165141"/>
                    <a:pt x="1702955" y="2170151"/>
                    <a:pt x="1721628" y="2173795"/>
                  </a:cubicBezTo>
                  <a:cubicBezTo>
                    <a:pt x="1782204" y="2184270"/>
                    <a:pt x="1837770" y="2161497"/>
                    <a:pt x="1866919" y="2113674"/>
                  </a:cubicBezTo>
                  <a:cubicBezTo>
                    <a:pt x="1882405" y="2089080"/>
                    <a:pt x="1890603" y="2061752"/>
                    <a:pt x="1891969" y="2032603"/>
                  </a:cubicBezTo>
                  <a:cubicBezTo>
                    <a:pt x="1892880" y="2010286"/>
                    <a:pt x="1891969" y="1987513"/>
                    <a:pt x="1891969" y="1965195"/>
                  </a:cubicBezTo>
                  <a:cubicBezTo>
                    <a:pt x="1905633" y="1967472"/>
                    <a:pt x="1918386" y="1969750"/>
                    <a:pt x="1931139" y="1971572"/>
                  </a:cubicBezTo>
                  <a:cubicBezTo>
                    <a:pt x="2033617" y="1986602"/>
                    <a:pt x="2119243" y="1916917"/>
                    <a:pt x="2122431" y="1813528"/>
                  </a:cubicBezTo>
                  <a:cubicBezTo>
                    <a:pt x="2123342" y="1780735"/>
                    <a:pt x="2118332" y="1747487"/>
                    <a:pt x="2116054" y="1712872"/>
                  </a:cubicBezTo>
                  <a:cubicBezTo>
                    <a:pt x="2114233" y="1713783"/>
                    <a:pt x="2115143" y="1713327"/>
                    <a:pt x="2116054" y="1712872"/>
                  </a:cubicBezTo>
                  <a:cubicBezTo>
                    <a:pt x="2118787" y="1711961"/>
                    <a:pt x="2121520" y="1711050"/>
                    <a:pt x="2124253" y="1709684"/>
                  </a:cubicBezTo>
                  <a:cubicBezTo>
                    <a:pt x="2175264" y="1690555"/>
                    <a:pt x="2218532" y="1660494"/>
                    <a:pt x="2252236" y="1617681"/>
                  </a:cubicBezTo>
                  <a:cubicBezTo>
                    <a:pt x="2331030" y="1517481"/>
                    <a:pt x="2343783" y="1349417"/>
                    <a:pt x="2280019" y="1238741"/>
                  </a:cubicBezTo>
                  <a:cubicBezTo>
                    <a:pt x="2245404" y="1178621"/>
                    <a:pt x="2193027" y="1149016"/>
                    <a:pt x="2123797" y="1150382"/>
                  </a:cubicBezTo>
                  <a:cubicBezTo>
                    <a:pt x="2045003" y="1151749"/>
                    <a:pt x="2000368" y="1206859"/>
                    <a:pt x="2015854" y="1284287"/>
                  </a:cubicBezTo>
                  <a:cubicBezTo>
                    <a:pt x="2019497" y="1302960"/>
                    <a:pt x="2025874" y="1320723"/>
                    <a:pt x="2029973" y="1335298"/>
                  </a:cubicBezTo>
                  <a:cubicBezTo>
                    <a:pt x="1996269" y="1326644"/>
                    <a:pt x="1961199" y="1314802"/>
                    <a:pt x="1925673" y="1309337"/>
                  </a:cubicBezTo>
                  <a:cubicBezTo>
                    <a:pt x="1870563" y="1300683"/>
                    <a:pt x="1819552" y="1312070"/>
                    <a:pt x="1784481" y="1359893"/>
                  </a:cubicBezTo>
                  <a:cubicBezTo>
                    <a:pt x="1770818" y="1378566"/>
                    <a:pt x="1763075" y="1401795"/>
                    <a:pt x="1753055" y="1423201"/>
                  </a:cubicBezTo>
                  <a:cubicBezTo>
                    <a:pt x="1749411" y="1430488"/>
                    <a:pt x="1751233" y="1435954"/>
                    <a:pt x="1758520" y="1441875"/>
                  </a:cubicBezTo>
                  <a:cubicBezTo>
                    <a:pt x="1790858" y="1469658"/>
                    <a:pt x="1807710" y="1506094"/>
                    <a:pt x="1807710" y="1548452"/>
                  </a:cubicBezTo>
                  <a:cubicBezTo>
                    <a:pt x="1807710" y="1563938"/>
                    <a:pt x="1812720" y="1571680"/>
                    <a:pt x="1823651" y="1580789"/>
                  </a:cubicBezTo>
                  <a:cubicBezTo>
                    <a:pt x="1882405" y="1629979"/>
                    <a:pt x="1908821" y="1691921"/>
                    <a:pt x="1888781" y="1767527"/>
                  </a:cubicBezTo>
                  <a:cubicBezTo>
                    <a:pt x="1869196" y="1841311"/>
                    <a:pt x="1815453" y="1880936"/>
                    <a:pt x="1743035" y="1895966"/>
                  </a:cubicBezTo>
                  <a:cubicBezTo>
                    <a:pt x="1723450" y="1900065"/>
                    <a:pt x="1716163" y="1906441"/>
                    <a:pt x="1710697" y="1926026"/>
                  </a:cubicBezTo>
                  <a:cubicBezTo>
                    <a:pt x="1692935" y="1989334"/>
                    <a:pt x="1649211" y="2030326"/>
                    <a:pt x="1588179" y="2056287"/>
                  </a:cubicBezTo>
                  <a:cubicBezTo>
                    <a:pt x="1581348" y="2038524"/>
                    <a:pt x="1574971" y="2022127"/>
                    <a:pt x="1568595" y="2005275"/>
                  </a:cubicBezTo>
                  <a:cubicBezTo>
                    <a:pt x="1625982" y="1977948"/>
                    <a:pt x="1664241" y="1936501"/>
                    <a:pt x="1662874" y="1871371"/>
                  </a:cubicBezTo>
                  <a:cubicBezTo>
                    <a:pt x="1661508" y="1807607"/>
                    <a:pt x="1618695" y="1775270"/>
                    <a:pt x="1561307" y="1757051"/>
                  </a:cubicBezTo>
                  <a:close/>
                  <a:moveTo>
                    <a:pt x="776555" y="1591265"/>
                  </a:moveTo>
                  <a:cubicBezTo>
                    <a:pt x="752871" y="1613127"/>
                    <a:pt x="728732" y="1631345"/>
                    <a:pt x="709602" y="1654118"/>
                  </a:cubicBezTo>
                  <a:cubicBezTo>
                    <a:pt x="685008" y="1683267"/>
                    <a:pt x="675899" y="1718793"/>
                    <a:pt x="685919" y="1756596"/>
                  </a:cubicBezTo>
                  <a:cubicBezTo>
                    <a:pt x="698671" y="1805330"/>
                    <a:pt x="750138" y="1842222"/>
                    <a:pt x="805248" y="1843133"/>
                  </a:cubicBezTo>
                  <a:cubicBezTo>
                    <a:pt x="838041" y="1757507"/>
                    <a:pt x="887686" y="1710139"/>
                    <a:pt x="949173" y="1705585"/>
                  </a:cubicBezTo>
                  <a:cubicBezTo>
                    <a:pt x="952817" y="1722437"/>
                    <a:pt x="956460" y="1739744"/>
                    <a:pt x="960104" y="1756140"/>
                  </a:cubicBezTo>
                  <a:cubicBezTo>
                    <a:pt x="891330" y="1784834"/>
                    <a:pt x="862181" y="1813528"/>
                    <a:pt x="858992" y="1861806"/>
                  </a:cubicBezTo>
                  <a:cubicBezTo>
                    <a:pt x="854438" y="1931947"/>
                    <a:pt x="893607" y="1975671"/>
                    <a:pt x="953272" y="2004820"/>
                  </a:cubicBezTo>
                  <a:cubicBezTo>
                    <a:pt x="946440" y="2021672"/>
                    <a:pt x="940064" y="2038068"/>
                    <a:pt x="933232" y="2055376"/>
                  </a:cubicBezTo>
                  <a:cubicBezTo>
                    <a:pt x="862636" y="2024860"/>
                    <a:pt x="818001" y="1974304"/>
                    <a:pt x="804338" y="1901431"/>
                  </a:cubicBezTo>
                  <a:cubicBezTo>
                    <a:pt x="783386" y="1895966"/>
                    <a:pt x="764713" y="1892322"/>
                    <a:pt x="746494" y="1885946"/>
                  </a:cubicBezTo>
                  <a:cubicBezTo>
                    <a:pt x="669522" y="1859074"/>
                    <a:pt x="623521" y="1792577"/>
                    <a:pt x="627165" y="1711050"/>
                  </a:cubicBezTo>
                  <a:cubicBezTo>
                    <a:pt x="629897" y="1653207"/>
                    <a:pt x="659047" y="1609028"/>
                    <a:pt x="703681" y="1573502"/>
                  </a:cubicBezTo>
                  <a:cubicBezTo>
                    <a:pt x="708236" y="1569858"/>
                    <a:pt x="712791" y="1563027"/>
                    <a:pt x="712791" y="1557561"/>
                  </a:cubicBezTo>
                  <a:cubicBezTo>
                    <a:pt x="711880" y="1509738"/>
                    <a:pt x="728276" y="1470113"/>
                    <a:pt x="764257" y="1438231"/>
                  </a:cubicBezTo>
                  <a:cubicBezTo>
                    <a:pt x="766990" y="1435499"/>
                    <a:pt x="769723" y="1429578"/>
                    <a:pt x="768812" y="1426389"/>
                  </a:cubicBezTo>
                  <a:cubicBezTo>
                    <a:pt x="759703" y="1391775"/>
                    <a:pt x="745128" y="1360348"/>
                    <a:pt x="716890" y="1337120"/>
                  </a:cubicBezTo>
                  <a:cubicBezTo>
                    <a:pt x="675899" y="1302960"/>
                    <a:pt x="627620" y="1300228"/>
                    <a:pt x="578431" y="1310248"/>
                  </a:cubicBezTo>
                  <a:cubicBezTo>
                    <a:pt x="548371" y="1316624"/>
                    <a:pt x="519221" y="1327100"/>
                    <a:pt x="490527" y="1335298"/>
                  </a:cubicBezTo>
                  <a:cubicBezTo>
                    <a:pt x="494627" y="1321179"/>
                    <a:pt x="500092" y="1305693"/>
                    <a:pt x="503736" y="1290208"/>
                  </a:cubicBezTo>
                  <a:cubicBezTo>
                    <a:pt x="524231" y="1201394"/>
                    <a:pt x="464111" y="1135352"/>
                    <a:pt x="373930" y="1148561"/>
                  </a:cubicBezTo>
                  <a:cubicBezTo>
                    <a:pt x="302424" y="1159036"/>
                    <a:pt x="256422" y="1203215"/>
                    <a:pt x="227729" y="1266524"/>
                  </a:cubicBezTo>
                  <a:cubicBezTo>
                    <a:pt x="195847" y="1336664"/>
                    <a:pt x="195391" y="1409993"/>
                    <a:pt x="209966" y="1483777"/>
                  </a:cubicBezTo>
                  <a:cubicBezTo>
                    <a:pt x="229550" y="1584433"/>
                    <a:pt x="283750" y="1659584"/>
                    <a:pt x="379851" y="1701030"/>
                  </a:cubicBezTo>
                  <a:cubicBezTo>
                    <a:pt x="389416" y="1705129"/>
                    <a:pt x="398981" y="1708317"/>
                    <a:pt x="408090" y="1711961"/>
                  </a:cubicBezTo>
                  <a:cubicBezTo>
                    <a:pt x="404901" y="1730179"/>
                    <a:pt x="400802" y="1747031"/>
                    <a:pt x="398981" y="1763883"/>
                  </a:cubicBezTo>
                  <a:cubicBezTo>
                    <a:pt x="397614" y="1781646"/>
                    <a:pt x="397159" y="1799409"/>
                    <a:pt x="398525" y="1817172"/>
                  </a:cubicBezTo>
                  <a:cubicBezTo>
                    <a:pt x="404901" y="1908718"/>
                    <a:pt x="473220" y="1972027"/>
                    <a:pt x="564312" y="1971116"/>
                  </a:cubicBezTo>
                  <a:cubicBezTo>
                    <a:pt x="585718" y="1971116"/>
                    <a:pt x="607125" y="1966562"/>
                    <a:pt x="629442" y="1963829"/>
                  </a:cubicBezTo>
                  <a:cubicBezTo>
                    <a:pt x="628986" y="1968839"/>
                    <a:pt x="628531" y="1973849"/>
                    <a:pt x="628531" y="1979314"/>
                  </a:cubicBezTo>
                  <a:cubicBezTo>
                    <a:pt x="629897" y="2005275"/>
                    <a:pt x="628076" y="2031692"/>
                    <a:pt x="633086" y="2057198"/>
                  </a:cubicBezTo>
                  <a:cubicBezTo>
                    <a:pt x="644472" y="2120506"/>
                    <a:pt x="685463" y="2161953"/>
                    <a:pt x="745128" y="2171517"/>
                  </a:cubicBezTo>
                  <a:cubicBezTo>
                    <a:pt x="782476" y="2177438"/>
                    <a:pt x="818912" y="2171062"/>
                    <a:pt x="853982" y="2157398"/>
                  </a:cubicBezTo>
                  <a:cubicBezTo>
                    <a:pt x="864002" y="2153755"/>
                    <a:pt x="869468" y="2156032"/>
                    <a:pt x="877211" y="2162408"/>
                  </a:cubicBezTo>
                  <a:cubicBezTo>
                    <a:pt x="896340" y="2177894"/>
                    <a:pt x="915925" y="2192924"/>
                    <a:pt x="936876" y="2205677"/>
                  </a:cubicBezTo>
                  <a:cubicBezTo>
                    <a:pt x="966936" y="2222984"/>
                    <a:pt x="999729" y="2231638"/>
                    <a:pt x="1034799" y="2227539"/>
                  </a:cubicBezTo>
                  <a:cubicBezTo>
                    <a:pt x="1103117" y="2219796"/>
                    <a:pt x="1148663" y="2180627"/>
                    <a:pt x="1174169" y="2118684"/>
                  </a:cubicBezTo>
                  <a:cubicBezTo>
                    <a:pt x="1204684" y="2043534"/>
                    <a:pt x="1191476" y="1971572"/>
                    <a:pt x="1151851" y="1903253"/>
                  </a:cubicBezTo>
                  <a:cubicBezTo>
                    <a:pt x="1138643" y="1880936"/>
                    <a:pt x="1122247" y="1860440"/>
                    <a:pt x="1106761" y="1838123"/>
                  </a:cubicBezTo>
                  <a:cubicBezTo>
                    <a:pt x="1109494" y="1834935"/>
                    <a:pt x="1113137" y="1830835"/>
                    <a:pt x="1116326" y="1826736"/>
                  </a:cubicBezTo>
                  <a:cubicBezTo>
                    <a:pt x="1155495" y="1780280"/>
                    <a:pt x="1180090" y="1727447"/>
                    <a:pt x="1181912" y="1665504"/>
                  </a:cubicBezTo>
                  <a:cubicBezTo>
                    <a:pt x="1183733" y="1604473"/>
                    <a:pt x="1165971" y="1550729"/>
                    <a:pt x="1120880" y="1507916"/>
                  </a:cubicBezTo>
                  <a:cubicBezTo>
                    <a:pt x="1076701" y="1465559"/>
                    <a:pt x="1017491" y="1459638"/>
                    <a:pt x="966025" y="1491520"/>
                  </a:cubicBezTo>
                  <a:cubicBezTo>
                    <a:pt x="958737" y="1496074"/>
                    <a:pt x="951450" y="1501084"/>
                    <a:pt x="947807" y="1503817"/>
                  </a:cubicBezTo>
                  <a:cubicBezTo>
                    <a:pt x="923212" y="1490609"/>
                    <a:pt x="901805" y="1475123"/>
                    <a:pt x="878122" y="1466925"/>
                  </a:cubicBezTo>
                  <a:cubicBezTo>
                    <a:pt x="818457" y="1445974"/>
                    <a:pt x="772911" y="1479678"/>
                    <a:pt x="772456" y="1542531"/>
                  </a:cubicBezTo>
                  <a:cubicBezTo>
                    <a:pt x="772911" y="1561205"/>
                    <a:pt x="775188" y="1578057"/>
                    <a:pt x="776555" y="1591265"/>
                  </a:cubicBezTo>
                  <a:close/>
                  <a:moveTo>
                    <a:pt x="1617784" y="559199"/>
                  </a:moveTo>
                  <a:cubicBezTo>
                    <a:pt x="1614596" y="608388"/>
                    <a:pt x="1655132" y="661221"/>
                    <a:pt x="1705687" y="673974"/>
                  </a:cubicBezTo>
                  <a:cubicBezTo>
                    <a:pt x="1747589" y="684450"/>
                    <a:pt x="1788125" y="677618"/>
                    <a:pt x="1827294" y="661677"/>
                  </a:cubicBezTo>
                  <a:cubicBezTo>
                    <a:pt x="1888326" y="636627"/>
                    <a:pt x="1937971" y="597913"/>
                    <a:pt x="1961199" y="534149"/>
                  </a:cubicBezTo>
                  <a:cubicBezTo>
                    <a:pt x="1980328" y="481316"/>
                    <a:pt x="1969397" y="432582"/>
                    <a:pt x="1931594" y="391591"/>
                  </a:cubicBezTo>
                  <a:cubicBezTo>
                    <a:pt x="1895158" y="351966"/>
                    <a:pt x="1848701" y="342401"/>
                    <a:pt x="1797690" y="358798"/>
                  </a:cubicBezTo>
                  <a:cubicBezTo>
                    <a:pt x="1788581" y="361986"/>
                    <a:pt x="1785392" y="357887"/>
                    <a:pt x="1781293" y="351966"/>
                  </a:cubicBezTo>
                  <a:cubicBezTo>
                    <a:pt x="1753966" y="312341"/>
                    <a:pt x="1724361" y="274994"/>
                    <a:pt x="1686103" y="245389"/>
                  </a:cubicBezTo>
                  <a:cubicBezTo>
                    <a:pt x="1654676" y="221250"/>
                    <a:pt x="1620517" y="202576"/>
                    <a:pt x="1579981" y="201210"/>
                  </a:cubicBezTo>
                  <a:cubicBezTo>
                    <a:pt x="1516217" y="198932"/>
                    <a:pt x="1467483" y="228537"/>
                    <a:pt x="1431958" y="279093"/>
                  </a:cubicBezTo>
                  <a:cubicBezTo>
                    <a:pt x="1368649" y="368818"/>
                    <a:pt x="1365461" y="466286"/>
                    <a:pt x="1404630" y="566031"/>
                  </a:cubicBezTo>
                  <a:cubicBezTo>
                    <a:pt x="1416472" y="595636"/>
                    <a:pt x="1433779" y="622508"/>
                    <a:pt x="1449265" y="651657"/>
                  </a:cubicBezTo>
                  <a:cubicBezTo>
                    <a:pt x="1397798" y="709044"/>
                    <a:pt x="1367283" y="777363"/>
                    <a:pt x="1373659" y="859345"/>
                  </a:cubicBezTo>
                  <a:cubicBezTo>
                    <a:pt x="1380035" y="940417"/>
                    <a:pt x="1421482" y="1003270"/>
                    <a:pt x="1480236" y="1056103"/>
                  </a:cubicBezTo>
                  <a:cubicBezTo>
                    <a:pt x="1355896" y="1164046"/>
                    <a:pt x="1340866" y="1329832"/>
                    <a:pt x="1411462" y="1434588"/>
                  </a:cubicBezTo>
                  <a:cubicBezTo>
                    <a:pt x="1412828" y="1434588"/>
                    <a:pt x="1414195" y="1434588"/>
                    <a:pt x="1415561" y="1434132"/>
                  </a:cubicBezTo>
                  <a:cubicBezTo>
                    <a:pt x="1466572" y="1415458"/>
                    <a:pt x="1517584" y="1413181"/>
                    <a:pt x="1568139" y="1434588"/>
                  </a:cubicBezTo>
                  <a:cubicBezTo>
                    <a:pt x="1570872" y="1435954"/>
                    <a:pt x="1575882" y="1435043"/>
                    <a:pt x="1578615" y="1433221"/>
                  </a:cubicBezTo>
                  <a:cubicBezTo>
                    <a:pt x="1615507" y="1409537"/>
                    <a:pt x="1655587" y="1402250"/>
                    <a:pt x="1698400" y="1409537"/>
                  </a:cubicBezTo>
                  <a:cubicBezTo>
                    <a:pt x="1740758" y="1281099"/>
                    <a:pt x="1830483" y="1234186"/>
                    <a:pt x="1957555" y="1255593"/>
                  </a:cubicBezTo>
                  <a:cubicBezTo>
                    <a:pt x="1964842" y="1226444"/>
                    <a:pt x="1971674" y="1198205"/>
                    <a:pt x="1978506" y="1171333"/>
                  </a:cubicBezTo>
                  <a:cubicBezTo>
                    <a:pt x="1957555" y="1164957"/>
                    <a:pt x="1933871" y="1160402"/>
                    <a:pt x="1912009" y="1150382"/>
                  </a:cubicBezTo>
                  <a:cubicBezTo>
                    <a:pt x="1890148" y="1140362"/>
                    <a:pt x="1870107" y="1125788"/>
                    <a:pt x="1848701" y="1113035"/>
                  </a:cubicBezTo>
                  <a:cubicBezTo>
                    <a:pt x="1794046" y="1172700"/>
                    <a:pt x="1717529" y="1189552"/>
                    <a:pt x="1637824" y="1144006"/>
                  </a:cubicBezTo>
                  <a:cubicBezTo>
                    <a:pt x="1616873" y="1184542"/>
                    <a:pt x="1587268" y="1215968"/>
                    <a:pt x="1543089" y="1234642"/>
                  </a:cubicBezTo>
                  <a:cubicBezTo>
                    <a:pt x="1536257" y="1217790"/>
                    <a:pt x="1529425" y="1201394"/>
                    <a:pt x="1522593" y="1184542"/>
                  </a:cubicBezTo>
                  <a:cubicBezTo>
                    <a:pt x="1569506" y="1160858"/>
                    <a:pt x="1595011" y="1122599"/>
                    <a:pt x="1600021" y="1072044"/>
                  </a:cubicBezTo>
                  <a:cubicBezTo>
                    <a:pt x="1605487" y="1020122"/>
                    <a:pt x="1584536" y="979130"/>
                    <a:pt x="1542634" y="948159"/>
                  </a:cubicBezTo>
                  <a:cubicBezTo>
                    <a:pt x="1553109" y="932674"/>
                    <a:pt x="1563129" y="918099"/>
                    <a:pt x="1573605" y="903069"/>
                  </a:cubicBezTo>
                  <a:cubicBezTo>
                    <a:pt x="1578159" y="906257"/>
                    <a:pt x="1582258" y="908535"/>
                    <a:pt x="1585447" y="911267"/>
                  </a:cubicBezTo>
                  <a:cubicBezTo>
                    <a:pt x="1635091" y="953169"/>
                    <a:pt x="1657864" y="1006913"/>
                    <a:pt x="1655587" y="1071588"/>
                  </a:cubicBezTo>
                  <a:cubicBezTo>
                    <a:pt x="1655132" y="1077965"/>
                    <a:pt x="1656953" y="1087074"/>
                    <a:pt x="1661508" y="1090717"/>
                  </a:cubicBezTo>
                  <a:cubicBezTo>
                    <a:pt x="1708420" y="1128065"/>
                    <a:pt x="1771729" y="1120778"/>
                    <a:pt x="1809076" y="1074321"/>
                  </a:cubicBezTo>
                  <a:cubicBezTo>
                    <a:pt x="1814086" y="1067945"/>
                    <a:pt x="1815453" y="1062479"/>
                    <a:pt x="1811809" y="1054281"/>
                  </a:cubicBezTo>
                  <a:cubicBezTo>
                    <a:pt x="1798601" y="1025132"/>
                    <a:pt x="1795412" y="994616"/>
                    <a:pt x="1800878" y="963189"/>
                  </a:cubicBezTo>
                  <a:cubicBezTo>
                    <a:pt x="1801789" y="958635"/>
                    <a:pt x="1798145" y="950892"/>
                    <a:pt x="1794502" y="948159"/>
                  </a:cubicBezTo>
                  <a:cubicBezTo>
                    <a:pt x="1741213" y="908079"/>
                    <a:pt x="1724361" y="853880"/>
                    <a:pt x="1733470" y="790116"/>
                  </a:cubicBezTo>
                  <a:cubicBezTo>
                    <a:pt x="1736203" y="770987"/>
                    <a:pt x="1743035" y="752313"/>
                    <a:pt x="1748045" y="733184"/>
                  </a:cubicBezTo>
                  <a:cubicBezTo>
                    <a:pt x="1712064" y="731362"/>
                    <a:pt x="1676994" y="724074"/>
                    <a:pt x="1645567" y="704945"/>
                  </a:cubicBezTo>
                  <a:cubicBezTo>
                    <a:pt x="1596378" y="674885"/>
                    <a:pt x="1569506" y="630250"/>
                    <a:pt x="1563129" y="573318"/>
                  </a:cubicBezTo>
                  <a:cubicBezTo>
                    <a:pt x="1561307" y="558744"/>
                    <a:pt x="1558575" y="549634"/>
                    <a:pt x="1543089" y="542803"/>
                  </a:cubicBezTo>
                  <a:cubicBezTo>
                    <a:pt x="1496177" y="522307"/>
                    <a:pt x="1467483" y="484959"/>
                    <a:pt x="1453820" y="433948"/>
                  </a:cubicBezTo>
                  <a:cubicBezTo>
                    <a:pt x="1472038" y="429849"/>
                    <a:pt x="1488890" y="425750"/>
                    <a:pt x="1506197" y="421651"/>
                  </a:cubicBezTo>
                  <a:cubicBezTo>
                    <a:pt x="1519405" y="469018"/>
                    <a:pt x="1549010" y="497257"/>
                    <a:pt x="1597289" y="501356"/>
                  </a:cubicBezTo>
                  <a:cubicBezTo>
                    <a:pt x="1643290" y="505455"/>
                    <a:pt x="1680182" y="485415"/>
                    <a:pt x="1711608" y="453077"/>
                  </a:cubicBezTo>
                  <a:cubicBezTo>
                    <a:pt x="1725727" y="465375"/>
                    <a:pt x="1738936" y="477217"/>
                    <a:pt x="1752599" y="489514"/>
                  </a:cubicBezTo>
                  <a:cubicBezTo>
                    <a:pt x="1715707" y="530505"/>
                    <a:pt x="1671528" y="554189"/>
                    <a:pt x="1617784" y="559199"/>
                  </a:cubicBezTo>
                  <a:close/>
                  <a:moveTo>
                    <a:pt x="1068047" y="433948"/>
                  </a:moveTo>
                  <a:cubicBezTo>
                    <a:pt x="1053928" y="486781"/>
                    <a:pt x="1023412" y="523673"/>
                    <a:pt x="975134" y="544624"/>
                  </a:cubicBezTo>
                  <a:cubicBezTo>
                    <a:pt x="963748" y="549634"/>
                    <a:pt x="960104" y="555555"/>
                    <a:pt x="959193" y="566942"/>
                  </a:cubicBezTo>
                  <a:cubicBezTo>
                    <a:pt x="952817" y="648013"/>
                    <a:pt x="898617" y="709500"/>
                    <a:pt x="818457" y="726807"/>
                  </a:cubicBezTo>
                  <a:cubicBezTo>
                    <a:pt x="803427" y="729995"/>
                    <a:pt x="787941" y="731817"/>
                    <a:pt x="772000" y="734095"/>
                  </a:cubicBezTo>
                  <a:cubicBezTo>
                    <a:pt x="773366" y="738194"/>
                    <a:pt x="774733" y="741382"/>
                    <a:pt x="775644" y="744570"/>
                  </a:cubicBezTo>
                  <a:cubicBezTo>
                    <a:pt x="806615" y="821998"/>
                    <a:pt x="787486" y="908535"/>
                    <a:pt x="723722" y="949981"/>
                  </a:cubicBezTo>
                  <a:cubicBezTo>
                    <a:pt x="720989" y="951803"/>
                    <a:pt x="719167" y="958635"/>
                    <a:pt x="719622" y="962279"/>
                  </a:cubicBezTo>
                  <a:cubicBezTo>
                    <a:pt x="725999" y="994616"/>
                    <a:pt x="721900" y="1026043"/>
                    <a:pt x="709147" y="1056103"/>
                  </a:cubicBezTo>
                  <a:cubicBezTo>
                    <a:pt x="707325" y="1060202"/>
                    <a:pt x="708236" y="1067945"/>
                    <a:pt x="710969" y="1071588"/>
                  </a:cubicBezTo>
                  <a:cubicBezTo>
                    <a:pt x="746039" y="1119867"/>
                    <a:pt x="813447" y="1128520"/>
                    <a:pt x="859903" y="1090262"/>
                  </a:cubicBezTo>
                  <a:cubicBezTo>
                    <a:pt x="863091" y="1087529"/>
                    <a:pt x="865369" y="1081608"/>
                    <a:pt x="865824" y="1077054"/>
                  </a:cubicBezTo>
                  <a:cubicBezTo>
                    <a:pt x="867646" y="1056103"/>
                    <a:pt x="866280" y="1034241"/>
                    <a:pt x="870834" y="1014201"/>
                  </a:cubicBezTo>
                  <a:cubicBezTo>
                    <a:pt x="881310" y="968199"/>
                    <a:pt x="906360" y="930852"/>
                    <a:pt x="947351" y="902614"/>
                  </a:cubicBezTo>
                  <a:cubicBezTo>
                    <a:pt x="957827" y="918099"/>
                    <a:pt x="967847" y="932674"/>
                    <a:pt x="978322" y="947704"/>
                  </a:cubicBezTo>
                  <a:cubicBezTo>
                    <a:pt x="936420" y="978675"/>
                    <a:pt x="915925" y="1019666"/>
                    <a:pt x="920935" y="1070677"/>
                  </a:cubicBezTo>
                  <a:cubicBezTo>
                    <a:pt x="925945" y="1121689"/>
                    <a:pt x="951906" y="1159947"/>
                    <a:pt x="998362" y="1184086"/>
                  </a:cubicBezTo>
                  <a:cubicBezTo>
                    <a:pt x="991530" y="1200938"/>
                    <a:pt x="984699" y="1217335"/>
                    <a:pt x="977867" y="1234186"/>
                  </a:cubicBezTo>
                  <a:cubicBezTo>
                    <a:pt x="933687" y="1215513"/>
                    <a:pt x="904083" y="1183631"/>
                    <a:pt x="883132" y="1143550"/>
                  </a:cubicBezTo>
                  <a:cubicBezTo>
                    <a:pt x="804338" y="1188641"/>
                    <a:pt x="728276" y="1173611"/>
                    <a:pt x="669978" y="1110758"/>
                  </a:cubicBezTo>
                  <a:cubicBezTo>
                    <a:pt x="633541" y="1145372"/>
                    <a:pt x="589362" y="1163591"/>
                    <a:pt x="542450" y="1169512"/>
                  </a:cubicBezTo>
                  <a:cubicBezTo>
                    <a:pt x="549737" y="1198661"/>
                    <a:pt x="557024" y="1226899"/>
                    <a:pt x="564312" y="1256504"/>
                  </a:cubicBezTo>
                  <a:cubicBezTo>
                    <a:pt x="618511" y="1245118"/>
                    <a:pt x="673621" y="1247850"/>
                    <a:pt x="725088" y="1277000"/>
                  </a:cubicBezTo>
                  <a:cubicBezTo>
                    <a:pt x="777010" y="1306604"/>
                    <a:pt x="806159" y="1353061"/>
                    <a:pt x="822556" y="1408627"/>
                  </a:cubicBezTo>
                  <a:cubicBezTo>
                    <a:pt x="869923" y="1403617"/>
                    <a:pt x="900439" y="1406805"/>
                    <a:pt x="943707" y="1432766"/>
                  </a:cubicBezTo>
                  <a:cubicBezTo>
                    <a:pt x="947351" y="1435043"/>
                    <a:pt x="953727" y="1433221"/>
                    <a:pt x="958282" y="1432310"/>
                  </a:cubicBezTo>
                  <a:cubicBezTo>
                    <a:pt x="980599" y="1428211"/>
                    <a:pt x="1002461" y="1419558"/>
                    <a:pt x="1024323" y="1420013"/>
                  </a:cubicBezTo>
                  <a:cubicBezTo>
                    <a:pt x="1053473" y="1420013"/>
                    <a:pt x="1082166" y="1426845"/>
                    <a:pt x="1113137" y="1430944"/>
                  </a:cubicBezTo>
                  <a:cubicBezTo>
                    <a:pt x="1142287" y="1384487"/>
                    <a:pt x="1155495" y="1330743"/>
                    <a:pt x="1151851" y="1273356"/>
                  </a:cubicBezTo>
                  <a:cubicBezTo>
                    <a:pt x="1146386" y="1184997"/>
                    <a:pt x="1106761" y="1113490"/>
                    <a:pt x="1042086" y="1055647"/>
                  </a:cubicBezTo>
                  <a:cubicBezTo>
                    <a:pt x="1165060" y="950437"/>
                    <a:pt x="1192387" y="782373"/>
                    <a:pt x="1072602" y="649379"/>
                  </a:cubicBezTo>
                  <a:cubicBezTo>
                    <a:pt x="1086721" y="622052"/>
                    <a:pt x="1103117" y="596546"/>
                    <a:pt x="1114048" y="569219"/>
                  </a:cubicBezTo>
                  <a:cubicBezTo>
                    <a:pt x="1152307" y="471751"/>
                    <a:pt x="1151396" y="375650"/>
                    <a:pt x="1095830" y="284103"/>
                  </a:cubicBezTo>
                  <a:cubicBezTo>
                    <a:pt x="1072602" y="245844"/>
                    <a:pt x="1039809" y="218062"/>
                    <a:pt x="995630" y="206220"/>
                  </a:cubicBezTo>
                  <a:cubicBezTo>
                    <a:pt x="946440" y="193011"/>
                    <a:pt x="901805" y="205764"/>
                    <a:pt x="860359" y="231725"/>
                  </a:cubicBezTo>
                  <a:cubicBezTo>
                    <a:pt x="811169" y="261785"/>
                    <a:pt x="773822" y="304598"/>
                    <a:pt x="741029" y="351510"/>
                  </a:cubicBezTo>
                  <a:cubicBezTo>
                    <a:pt x="735563" y="359253"/>
                    <a:pt x="731009" y="361075"/>
                    <a:pt x="721900" y="357887"/>
                  </a:cubicBezTo>
                  <a:cubicBezTo>
                    <a:pt x="691384" y="347411"/>
                    <a:pt x="660868" y="348322"/>
                    <a:pt x="631264" y="361986"/>
                  </a:cubicBezTo>
                  <a:cubicBezTo>
                    <a:pt x="553381" y="397512"/>
                    <a:pt x="527875" y="496346"/>
                    <a:pt x="579342" y="570585"/>
                  </a:cubicBezTo>
                  <a:cubicBezTo>
                    <a:pt x="625343" y="637538"/>
                    <a:pt x="691384" y="673519"/>
                    <a:pt x="772000" y="678984"/>
                  </a:cubicBezTo>
                  <a:cubicBezTo>
                    <a:pt x="845784" y="683994"/>
                    <a:pt x="901805" y="632072"/>
                    <a:pt x="904538" y="560565"/>
                  </a:cubicBezTo>
                  <a:cubicBezTo>
                    <a:pt x="835309" y="545535"/>
                    <a:pt x="793406" y="523673"/>
                    <a:pt x="769723" y="489059"/>
                  </a:cubicBezTo>
                  <a:cubicBezTo>
                    <a:pt x="782931" y="477672"/>
                    <a:pt x="796139" y="465830"/>
                    <a:pt x="809347" y="454444"/>
                  </a:cubicBezTo>
                  <a:cubicBezTo>
                    <a:pt x="878122" y="527772"/>
                    <a:pt x="990619" y="517752"/>
                    <a:pt x="1016581" y="422562"/>
                  </a:cubicBezTo>
                  <a:cubicBezTo>
                    <a:pt x="1032977" y="425750"/>
                    <a:pt x="1049829" y="429849"/>
                    <a:pt x="1068047" y="433948"/>
                  </a:cubicBezTo>
                  <a:close/>
                  <a:moveTo>
                    <a:pt x="637185" y="921743"/>
                  </a:moveTo>
                  <a:cubicBezTo>
                    <a:pt x="650848" y="918555"/>
                    <a:pt x="664057" y="917188"/>
                    <a:pt x="676354" y="912178"/>
                  </a:cubicBezTo>
                  <a:cubicBezTo>
                    <a:pt x="720078" y="894871"/>
                    <a:pt x="746039" y="841582"/>
                    <a:pt x="736019" y="791938"/>
                  </a:cubicBezTo>
                  <a:cubicBezTo>
                    <a:pt x="728276" y="754590"/>
                    <a:pt x="710058" y="727263"/>
                    <a:pt x="671799" y="712688"/>
                  </a:cubicBezTo>
                  <a:cubicBezTo>
                    <a:pt x="599382" y="685361"/>
                    <a:pt x="546093" y="636627"/>
                    <a:pt x="514667" y="565120"/>
                  </a:cubicBezTo>
                  <a:cubicBezTo>
                    <a:pt x="511934" y="558744"/>
                    <a:pt x="509201" y="552823"/>
                    <a:pt x="506468" y="546902"/>
                  </a:cubicBezTo>
                  <a:cubicBezTo>
                    <a:pt x="437694" y="554644"/>
                    <a:pt x="392149" y="594725"/>
                    <a:pt x="383040" y="655756"/>
                  </a:cubicBezTo>
                  <a:cubicBezTo>
                    <a:pt x="374386" y="712688"/>
                    <a:pt x="388960" y="764155"/>
                    <a:pt x="423120" y="810156"/>
                  </a:cubicBezTo>
                  <a:cubicBezTo>
                    <a:pt x="425853" y="813800"/>
                    <a:pt x="428585" y="817899"/>
                    <a:pt x="431773" y="821998"/>
                  </a:cubicBezTo>
                  <a:cubicBezTo>
                    <a:pt x="334761" y="829741"/>
                    <a:pt x="270997" y="879385"/>
                    <a:pt x="242759" y="970932"/>
                  </a:cubicBezTo>
                  <a:cubicBezTo>
                    <a:pt x="224996" y="1027864"/>
                    <a:pt x="238204" y="1080242"/>
                    <a:pt x="275552" y="1126699"/>
                  </a:cubicBezTo>
                  <a:cubicBezTo>
                    <a:pt x="354346" y="1091173"/>
                    <a:pt x="382129" y="1087985"/>
                    <a:pt x="465933" y="1108025"/>
                  </a:cubicBezTo>
                  <a:cubicBezTo>
                    <a:pt x="531974" y="1123966"/>
                    <a:pt x="590273" y="1109391"/>
                    <a:pt x="640373" y="1064301"/>
                  </a:cubicBezTo>
                  <a:cubicBezTo>
                    <a:pt x="673621" y="1034696"/>
                    <a:pt x="679998" y="995071"/>
                    <a:pt x="659502" y="955447"/>
                  </a:cubicBezTo>
                  <a:cubicBezTo>
                    <a:pt x="652215" y="943605"/>
                    <a:pt x="644017" y="932674"/>
                    <a:pt x="637185" y="921743"/>
                  </a:cubicBezTo>
                  <a:close/>
                  <a:moveTo>
                    <a:pt x="2016309" y="546902"/>
                  </a:moveTo>
                  <a:cubicBezTo>
                    <a:pt x="2015398" y="548723"/>
                    <a:pt x="2014032" y="551001"/>
                    <a:pt x="2013121" y="552823"/>
                  </a:cubicBezTo>
                  <a:cubicBezTo>
                    <a:pt x="1981239" y="633438"/>
                    <a:pt x="1922485" y="686272"/>
                    <a:pt x="1842325" y="715876"/>
                  </a:cubicBezTo>
                  <a:cubicBezTo>
                    <a:pt x="1823195" y="722708"/>
                    <a:pt x="1810898" y="735461"/>
                    <a:pt x="1800878" y="751402"/>
                  </a:cubicBezTo>
                  <a:cubicBezTo>
                    <a:pt x="1785848" y="775541"/>
                    <a:pt x="1781749" y="802413"/>
                    <a:pt x="1785848" y="829741"/>
                  </a:cubicBezTo>
                  <a:cubicBezTo>
                    <a:pt x="1791769" y="869365"/>
                    <a:pt x="1811809" y="899881"/>
                    <a:pt x="1851434" y="913545"/>
                  </a:cubicBezTo>
                  <a:cubicBezTo>
                    <a:pt x="1862365" y="917188"/>
                    <a:pt x="1873751" y="918099"/>
                    <a:pt x="1886504" y="920376"/>
                  </a:cubicBezTo>
                  <a:cubicBezTo>
                    <a:pt x="1884227" y="923565"/>
                    <a:pt x="1881949" y="926297"/>
                    <a:pt x="1880127" y="929030"/>
                  </a:cubicBezTo>
                  <a:cubicBezTo>
                    <a:pt x="1866464" y="947248"/>
                    <a:pt x="1855077" y="967289"/>
                    <a:pt x="1853711" y="990517"/>
                  </a:cubicBezTo>
                  <a:cubicBezTo>
                    <a:pt x="1850978" y="1035152"/>
                    <a:pt x="1875117" y="1064301"/>
                    <a:pt x="1910643" y="1085252"/>
                  </a:cubicBezTo>
                  <a:cubicBezTo>
                    <a:pt x="1961199" y="1114857"/>
                    <a:pt x="2014943" y="1120778"/>
                    <a:pt x="2071419" y="1104381"/>
                  </a:cubicBezTo>
                  <a:cubicBezTo>
                    <a:pt x="2128807" y="1087529"/>
                    <a:pt x="2184373" y="1092084"/>
                    <a:pt x="2237206" y="1121689"/>
                  </a:cubicBezTo>
                  <a:cubicBezTo>
                    <a:pt x="2240394" y="1123510"/>
                    <a:pt x="2244038" y="1124877"/>
                    <a:pt x="2248137" y="1126243"/>
                  </a:cubicBezTo>
                  <a:cubicBezTo>
                    <a:pt x="2288217" y="1074776"/>
                    <a:pt x="2298693" y="1018755"/>
                    <a:pt x="2276831" y="958635"/>
                  </a:cubicBezTo>
                  <a:cubicBezTo>
                    <a:pt x="2245404" y="873920"/>
                    <a:pt x="2183007" y="827919"/>
                    <a:pt x="2092371" y="821998"/>
                  </a:cubicBezTo>
                  <a:cubicBezTo>
                    <a:pt x="2092371" y="821087"/>
                    <a:pt x="2092371" y="820176"/>
                    <a:pt x="2092371" y="820176"/>
                  </a:cubicBezTo>
                  <a:cubicBezTo>
                    <a:pt x="2093737" y="818354"/>
                    <a:pt x="2095103" y="816077"/>
                    <a:pt x="2096925" y="814255"/>
                  </a:cubicBezTo>
                  <a:cubicBezTo>
                    <a:pt x="2125619" y="778274"/>
                    <a:pt x="2140649" y="737738"/>
                    <a:pt x="2142471" y="691737"/>
                  </a:cubicBezTo>
                  <a:cubicBezTo>
                    <a:pt x="2145204" y="611121"/>
                    <a:pt x="2096470" y="554644"/>
                    <a:pt x="2016309" y="546902"/>
                  </a:cubicBezTo>
                  <a:close/>
                </a:path>
              </a:pathLst>
            </a:custGeom>
            <a:solidFill>
              <a:schemeClr val="accent1"/>
            </a:solidFill>
            <a:ln w="4539" cap="flat">
              <a:noFill/>
              <a:prstDash val="solid"/>
              <a:miter/>
            </a:ln>
          </p:spPr>
          <p:txBody>
            <a:bodyPr rtlCol="0" anchor="ctr"/>
            <a:lstStyle/>
            <a:p>
              <a:endParaRPr lang="en-US"/>
            </a:p>
          </p:txBody>
        </p:sp>
      </p:grpSp>
      <p:grpSp>
        <p:nvGrpSpPr>
          <p:cNvPr id="58" name="Group 36">
            <a:extLst>
              <a:ext uri="{FF2B5EF4-FFF2-40B4-BE49-F238E27FC236}">
                <a16:creationId xmlns:a16="http://schemas.microsoft.com/office/drawing/2014/main" id="{7E450A8E-ED7F-4004-8A59-3F84EB0FC567}"/>
              </a:ext>
            </a:extLst>
          </p:cNvPr>
          <p:cNvGrpSpPr/>
          <p:nvPr/>
        </p:nvGrpSpPr>
        <p:grpSpPr>
          <a:xfrm flipH="1">
            <a:off x="909482" y="1825198"/>
            <a:ext cx="3448106" cy="885326"/>
            <a:chOff x="4735086" y="1444482"/>
            <a:chExt cx="3649634" cy="456181"/>
          </a:xfrm>
        </p:grpSpPr>
        <p:sp>
          <p:nvSpPr>
            <p:cNvPr id="59" name="TextBox 58">
              <a:extLst>
                <a:ext uri="{FF2B5EF4-FFF2-40B4-BE49-F238E27FC236}">
                  <a16:creationId xmlns:a16="http://schemas.microsoft.com/office/drawing/2014/main" id="{6237D78A-F710-45AD-8CF9-CE9811FCF123}"/>
                </a:ext>
              </a:extLst>
            </p:cNvPr>
            <p:cNvSpPr txBox="1"/>
            <p:nvPr/>
          </p:nvSpPr>
          <p:spPr>
            <a:xfrm>
              <a:off x="4899742" y="1726217"/>
              <a:ext cx="3484978" cy="174446"/>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Limited size at hand</a:t>
              </a:r>
              <a:endParaRPr lang="ko-KR" altLang="en-US" sz="16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66E3A09D-0DDD-4E54-ACE9-9C920AA91A15}"/>
                </a:ext>
              </a:extLst>
            </p:cNvPr>
            <p:cNvSpPr txBox="1"/>
            <p:nvPr/>
          </p:nvSpPr>
          <p:spPr>
            <a:xfrm>
              <a:off x="4735086" y="1444482"/>
              <a:ext cx="3326747" cy="333034"/>
            </a:xfrm>
            <a:prstGeom prst="rect">
              <a:avLst/>
            </a:prstGeom>
            <a:noFill/>
          </p:spPr>
          <p:txBody>
            <a:bodyPr wrap="square" rtlCol="0">
              <a:spAutoFit/>
            </a:bodyPr>
            <a:lstStyle/>
            <a:p>
              <a:pPr algn="r"/>
              <a:r>
                <a:rPr lang="en-US" altLang="ko-KR" b="1" dirty="0">
                  <a:solidFill>
                    <a:schemeClr val="tx1">
                      <a:lumMod val="75000"/>
                      <a:lumOff val="25000"/>
                    </a:schemeClr>
                  </a:solidFill>
                  <a:cs typeface="Arial" pitchFamily="34" charset="0"/>
                </a:rPr>
                <a:t>No significant correlations among the data</a:t>
              </a:r>
              <a:endParaRPr lang="ko-KR" altLang="en-US" b="1" dirty="0">
                <a:solidFill>
                  <a:schemeClr val="tx1">
                    <a:lumMod val="75000"/>
                    <a:lumOff val="25000"/>
                  </a:schemeClr>
                </a:solidFill>
                <a:cs typeface="Arial" pitchFamily="34" charset="0"/>
              </a:endParaRPr>
            </a:p>
          </p:txBody>
        </p:sp>
      </p:grpSp>
      <p:grpSp>
        <p:nvGrpSpPr>
          <p:cNvPr id="73" name="그룹 72">
            <a:extLst>
              <a:ext uri="{FF2B5EF4-FFF2-40B4-BE49-F238E27FC236}">
                <a16:creationId xmlns:a16="http://schemas.microsoft.com/office/drawing/2014/main" id="{C7CF305E-4708-4F61-A6DA-92E798FACF56}"/>
              </a:ext>
            </a:extLst>
          </p:cNvPr>
          <p:cNvGrpSpPr/>
          <p:nvPr/>
        </p:nvGrpSpPr>
        <p:grpSpPr>
          <a:xfrm>
            <a:off x="3731781" y="1551178"/>
            <a:ext cx="4734219" cy="4623159"/>
            <a:chOff x="3731781" y="1551178"/>
            <a:chExt cx="4734219" cy="4623159"/>
          </a:xfrm>
        </p:grpSpPr>
        <p:grpSp>
          <p:nvGrpSpPr>
            <p:cNvPr id="44" name="그룹 9">
              <a:extLst>
                <a:ext uri="{FF2B5EF4-FFF2-40B4-BE49-F238E27FC236}">
                  <a16:creationId xmlns:a16="http://schemas.microsoft.com/office/drawing/2014/main" id="{5F142916-F1CF-4AB9-A154-7E8ADBC34E4B}"/>
                </a:ext>
              </a:extLst>
            </p:cNvPr>
            <p:cNvGrpSpPr/>
            <p:nvPr/>
          </p:nvGrpSpPr>
          <p:grpSpPr>
            <a:xfrm flipH="1">
              <a:off x="3735931" y="1551178"/>
              <a:ext cx="4730069" cy="4623159"/>
              <a:chOff x="924229" y="1606109"/>
              <a:chExt cx="4730069" cy="4623159"/>
            </a:xfrm>
          </p:grpSpPr>
          <p:sp>
            <p:nvSpPr>
              <p:cNvPr id="45" name="Block Arc 23">
                <a:extLst>
                  <a:ext uri="{FF2B5EF4-FFF2-40B4-BE49-F238E27FC236}">
                    <a16:creationId xmlns:a16="http://schemas.microsoft.com/office/drawing/2014/main" id="{5395F67D-0DD5-43BD-AB6C-F5BE9A583FA4}"/>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6" name="Oval 24">
                <a:extLst>
                  <a:ext uri="{FF2B5EF4-FFF2-40B4-BE49-F238E27FC236}">
                    <a16:creationId xmlns:a16="http://schemas.microsoft.com/office/drawing/2014/main" id="{B628589A-FD0E-494C-B1FD-F6C5A3BE0D9B}"/>
                  </a:ext>
                </a:extLst>
              </p:cNvPr>
              <p:cNvSpPr/>
              <p:nvPr/>
            </p:nvSpPr>
            <p:spPr>
              <a:xfrm rot="1800000">
                <a:off x="4658334" y="2195820"/>
                <a:ext cx="324000" cy="288032"/>
              </a:xfrm>
              <a:prstGeom prst="hexagon">
                <a:avLst>
                  <a:gd name="adj" fmla="val 29205"/>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7" name="Oval 25">
                <a:extLst>
                  <a:ext uri="{FF2B5EF4-FFF2-40B4-BE49-F238E27FC236}">
                    <a16:creationId xmlns:a16="http://schemas.microsoft.com/office/drawing/2014/main" id="{B923A1C1-60D1-43D3-99DA-77949EE1D407}"/>
                  </a:ext>
                </a:extLst>
              </p:cNvPr>
              <p:cNvSpPr/>
              <p:nvPr/>
            </p:nvSpPr>
            <p:spPr>
              <a:xfrm rot="1800000">
                <a:off x="5330298" y="3771897"/>
                <a:ext cx="324000" cy="288032"/>
              </a:xfrm>
              <a:prstGeom prst="hexagon">
                <a:avLst>
                  <a:gd name="adj" fmla="val 30022"/>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8" name="Oval 26">
                <a:extLst>
                  <a:ext uri="{FF2B5EF4-FFF2-40B4-BE49-F238E27FC236}">
                    <a16:creationId xmlns:a16="http://schemas.microsoft.com/office/drawing/2014/main" id="{6C799980-3D43-4CF7-83B4-653E3BF3A2C9}"/>
                  </a:ext>
                </a:extLst>
              </p:cNvPr>
              <p:cNvSpPr/>
              <p:nvPr/>
            </p:nvSpPr>
            <p:spPr>
              <a:xfrm rot="1800000">
                <a:off x="4658336" y="5453086"/>
                <a:ext cx="324000" cy="288032"/>
              </a:xfrm>
              <a:prstGeom prst="hexagon">
                <a:avLst>
                  <a:gd name="adj" fmla="val 28735"/>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7" name="그룹 9">
              <a:extLst>
                <a:ext uri="{FF2B5EF4-FFF2-40B4-BE49-F238E27FC236}">
                  <a16:creationId xmlns:a16="http://schemas.microsoft.com/office/drawing/2014/main" id="{B90F0853-D25B-4690-899B-9A10B6A38215}"/>
                </a:ext>
              </a:extLst>
            </p:cNvPr>
            <p:cNvGrpSpPr/>
            <p:nvPr/>
          </p:nvGrpSpPr>
          <p:grpSpPr>
            <a:xfrm>
              <a:off x="3731781" y="1551178"/>
              <a:ext cx="4623159" cy="4623159"/>
              <a:chOff x="924229" y="1606109"/>
              <a:chExt cx="4623159" cy="4623159"/>
            </a:xfrm>
          </p:grpSpPr>
          <p:sp>
            <p:nvSpPr>
              <p:cNvPr id="68" name="Block Arc 46">
                <a:extLst>
                  <a:ext uri="{FF2B5EF4-FFF2-40B4-BE49-F238E27FC236}">
                    <a16:creationId xmlns:a16="http://schemas.microsoft.com/office/drawing/2014/main" id="{3EE3C1CB-B6C1-4814-8FB1-AD12A288EFBC}"/>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9" name="Oval 47">
                <a:extLst>
                  <a:ext uri="{FF2B5EF4-FFF2-40B4-BE49-F238E27FC236}">
                    <a16:creationId xmlns:a16="http://schemas.microsoft.com/office/drawing/2014/main" id="{A84E437B-61C9-4ACC-934C-D37C362BC965}"/>
                  </a:ext>
                </a:extLst>
              </p:cNvPr>
              <p:cNvSpPr/>
              <p:nvPr/>
            </p:nvSpPr>
            <p:spPr>
              <a:xfrm rot="19800000">
                <a:off x="4702602" y="2195820"/>
                <a:ext cx="324000" cy="288032"/>
              </a:xfrm>
              <a:prstGeom prst="hexagon">
                <a:avLst>
                  <a:gd name="adj" fmla="val 25957"/>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Oval 49">
                <a:extLst>
                  <a:ext uri="{FF2B5EF4-FFF2-40B4-BE49-F238E27FC236}">
                    <a16:creationId xmlns:a16="http://schemas.microsoft.com/office/drawing/2014/main" id="{2215374F-73AC-41A4-A741-4F7E862F0871}"/>
                  </a:ext>
                </a:extLst>
              </p:cNvPr>
              <p:cNvSpPr/>
              <p:nvPr/>
            </p:nvSpPr>
            <p:spPr>
              <a:xfrm rot="19800000">
                <a:off x="4702604" y="5453086"/>
                <a:ext cx="324000" cy="288032"/>
              </a:xfrm>
              <a:prstGeom prst="hexagon">
                <a:avLst>
                  <a:gd name="adj" fmla="val 28734"/>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4" name="Text Placeholder 1">
            <a:extLst>
              <a:ext uri="{FF2B5EF4-FFF2-40B4-BE49-F238E27FC236}">
                <a16:creationId xmlns:a16="http://schemas.microsoft.com/office/drawing/2014/main" id="{636BCAEB-2B0C-299B-D04A-43AC7678D0E2}"/>
              </a:ext>
            </a:extLst>
          </p:cNvPr>
          <p:cNvSpPr txBox="1">
            <a:spLocks/>
          </p:cNvSpPr>
          <p:nvPr/>
        </p:nvSpPr>
        <p:spPr>
          <a:xfrm>
            <a:off x="323529" y="339509"/>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solidFill>
                  <a:schemeClr val="tx1">
                    <a:lumMod val="65000"/>
                    <a:lumOff val="35000"/>
                  </a:schemeClr>
                </a:solidFill>
                <a:latin typeface="+mj-lt"/>
                <a:cs typeface="Arial" pitchFamily="34" charset="0"/>
              </a:rPr>
              <a:t>Limitations &amp; Future Work</a:t>
            </a:r>
          </a:p>
        </p:txBody>
      </p:sp>
      <p:sp>
        <p:nvSpPr>
          <p:cNvPr id="15" name="TextBox 14">
            <a:extLst>
              <a:ext uri="{FF2B5EF4-FFF2-40B4-BE49-F238E27FC236}">
                <a16:creationId xmlns:a16="http://schemas.microsoft.com/office/drawing/2014/main" id="{6A0AC024-43A8-DF30-427D-326B0C1B1A77}"/>
              </a:ext>
            </a:extLst>
          </p:cNvPr>
          <p:cNvSpPr txBox="1"/>
          <p:nvPr/>
        </p:nvSpPr>
        <p:spPr>
          <a:xfrm>
            <a:off x="2743906" y="1103962"/>
            <a:ext cx="2174775" cy="523220"/>
          </a:xfrm>
          <a:prstGeom prst="rect">
            <a:avLst/>
          </a:prstGeom>
          <a:noFill/>
        </p:spPr>
        <p:txBody>
          <a:bodyPr wrap="square" rtlCol="0" anchor="ctr">
            <a:spAutoFit/>
          </a:bodyPr>
          <a:lstStyle/>
          <a:p>
            <a:r>
              <a:rPr lang="en-US" altLang="ko-KR" sz="2800" b="1" dirty="0">
                <a:solidFill>
                  <a:schemeClr val="accent3"/>
                </a:solidFill>
                <a:cs typeface="Arial" pitchFamily="34" charset="0"/>
              </a:rPr>
              <a:t>Limitations</a:t>
            </a:r>
          </a:p>
        </p:txBody>
      </p:sp>
      <p:sp>
        <p:nvSpPr>
          <p:cNvPr id="16" name="TextBox 15">
            <a:extLst>
              <a:ext uri="{FF2B5EF4-FFF2-40B4-BE49-F238E27FC236}">
                <a16:creationId xmlns:a16="http://schemas.microsoft.com/office/drawing/2014/main" id="{59AB410D-E7D6-C26E-11E1-5621CF44E2CC}"/>
              </a:ext>
            </a:extLst>
          </p:cNvPr>
          <p:cNvSpPr txBox="1"/>
          <p:nvPr/>
        </p:nvSpPr>
        <p:spPr>
          <a:xfrm>
            <a:off x="6336436" y="1070745"/>
            <a:ext cx="2516743" cy="523220"/>
          </a:xfrm>
          <a:prstGeom prst="rect">
            <a:avLst/>
          </a:prstGeom>
          <a:noFill/>
        </p:spPr>
        <p:txBody>
          <a:bodyPr wrap="square" rtlCol="0" anchor="ctr">
            <a:spAutoFit/>
          </a:bodyPr>
          <a:lstStyle/>
          <a:p>
            <a:r>
              <a:rPr lang="en-US" altLang="ko-KR" sz="2800" b="1" dirty="0">
                <a:solidFill>
                  <a:schemeClr val="accent4"/>
                </a:solidFill>
                <a:cs typeface="Arial" pitchFamily="34" charset="0"/>
              </a:rPr>
              <a:t>Future Work</a:t>
            </a:r>
          </a:p>
        </p:txBody>
      </p:sp>
      <p:grpSp>
        <p:nvGrpSpPr>
          <p:cNvPr id="17" name="Group 36">
            <a:extLst>
              <a:ext uri="{FF2B5EF4-FFF2-40B4-BE49-F238E27FC236}">
                <a16:creationId xmlns:a16="http://schemas.microsoft.com/office/drawing/2014/main" id="{002906B0-6F88-C6AA-7787-C26CE2D77B97}"/>
              </a:ext>
            </a:extLst>
          </p:cNvPr>
          <p:cNvGrpSpPr/>
          <p:nvPr/>
        </p:nvGrpSpPr>
        <p:grpSpPr>
          <a:xfrm flipH="1">
            <a:off x="-88228" y="3213286"/>
            <a:ext cx="3931069" cy="1213829"/>
            <a:chOff x="5357886" y="1437413"/>
            <a:chExt cx="3326747" cy="330847"/>
          </a:xfrm>
        </p:grpSpPr>
        <p:sp>
          <p:nvSpPr>
            <p:cNvPr id="18" name="TextBox 17">
              <a:extLst>
                <a:ext uri="{FF2B5EF4-FFF2-40B4-BE49-F238E27FC236}">
                  <a16:creationId xmlns:a16="http://schemas.microsoft.com/office/drawing/2014/main" id="{0B6FEECF-EEDF-5E8A-0882-425ECEC6244C}"/>
                </a:ext>
              </a:extLst>
            </p:cNvPr>
            <p:cNvSpPr txBox="1"/>
            <p:nvPr/>
          </p:nvSpPr>
          <p:spPr>
            <a:xfrm>
              <a:off x="5416683" y="1608871"/>
              <a:ext cx="2541481" cy="159389"/>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Subjectivity in users’ responses to certain questions</a:t>
              </a:r>
              <a:endParaRPr lang="ko-KR" altLang="en-US" sz="16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0EE562E8-5232-898E-ADBB-0236850F9010}"/>
                </a:ext>
              </a:extLst>
            </p:cNvPr>
            <p:cNvSpPr txBox="1"/>
            <p:nvPr/>
          </p:nvSpPr>
          <p:spPr>
            <a:xfrm>
              <a:off x="5357886" y="1437413"/>
              <a:ext cx="3326747" cy="176167"/>
            </a:xfrm>
            <a:prstGeom prst="rect">
              <a:avLst/>
            </a:prstGeom>
            <a:noFill/>
          </p:spPr>
          <p:txBody>
            <a:bodyPr wrap="square" rtlCol="0">
              <a:spAutoFit/>
            </a:bodyPr>
            <a:lstStyle/>
            <a:p>
              <a:pPr algn="r"/>
              <a:r>
                <a:rPr lang="en-US" altLang="ko-KR" b="1" dirty="0">
                  <a:solidFill>
                    <a:schemeClr val="tx1">
                      <a:lumMod val="75000"/>
                      <a:lumOff val="25000"/>
                    </a:schemeClr>
                  </a:solidFill>
                  <a:cs typeface="Arial" pitchFamily="34" charset="0"/>
                </a:rPr>
                <a:t>Design of the questionnaire was not overseen by experts</a:t>
              </a:r>
              <a:endParaRPr lang="ko-KR" altLang="en-US" b="1" dirty="0">
                <a:solidFill>
                  <a:schemeClr val="tx1">
                    <a:lumMod val="75000"/>
                    <a:lumOff val="25000"/>
                  </a:schemeClr>
                </a:solidFill>
                <a:cs typeface="Arial" pitchFamily="34" charset="0"/>
              </a:endParaRPr>
            </a:p>
          </p:txBody>
        </p:sp>
      </p:grpSp>
      <p:grpSp>
        <p:nvGrpSpPr>
          <p:cNvPr id="21" name="Group 36">
            <a:extLst>
              <a:ext uri="{FF2B5EF4-FFF2-40B4-BE49-F238E27FC236}">
                <a16:creationId xmlns:a16="http://schemas.microsoft.com/office/drawing/2014/main" id="{C1B4B396-DC63-DD54-FBA4-0FC929710B60}"/>
              </a:ext>
            </a:extLst>
          </p:cNvPr>
          <p:cNvGrpSpPr/>
          <p:nvPr/>
        </p:nvGrpSpPr>
        <p:grpSpPr>
          <a:xfrm flipH="1">
            <a:off x="346434" y="5143552"/>
            <a:ext cx="4078310" cy="1362768"/>
            <a:chOff x="5228202" y="1432704"/>
            <a:chExt cx="3451353" cy="371442"/>
          </a:xfrm>
        </p:grpSpPr>
        <p:sp>
          <p:nvSpPr>
            <p:cNvPr id="22" name="TextBox 21">
              <a:extLst>
                <a:ext uri="{FF2B5EF4-FFF2-40B4-BE49-F238E27FC236}">
                  <a16:creationId xmlns:a16="http://schemas.microsoft.com/office/drawing/2014/main" id="{4C108D30-273D-473A-1094-A49859F3A1DE}"/>
                </a:ext>
              </a:extLst>
            </p:cNvPr>
            <p:cNvSpPr txBox="1"/>
            <p:nvPr/>
          </p:nvSpPr>
          <p:spPr>
            <a:xfrm>
              <a:off x="5228202" y="1577646"/>
              <a:ext cx="2541481" cy="226500"/>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Show different psychological factors that might influence teachers’ behaviors</a:t>
              </a:r>
              <a:endParaRPr lang="ko-KR" altLang="en-US" sz="16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F844EC8F-8C7F-27BE-0924-C98875A84E07}"/>
                </a:ext>
              </a:extLst>
            </p:cNvPr>
            <p:cNvSpPr txBox="1"/>
            <p:nvPr/>
          </p:nvSpPr>
          <p:spPr>
            <a:xfrm>
              <a:off x="5352808" y="1432704"/>
              <a:ext cx="3326747" cy="176167"/>
            </a:xfrm>
            <a:prstGeom prst="rect">
              <a:avLst/>
            </a:prstGeom>
            <a:noFill/>
          </p:spPr>
          <p:txBody>
            <a:bodyPr wrap="square" rtlCol="0">
              <a:spAutoFit/>
            </a:bodyPr>
            <a:lstStyle/>
            <a:p>
              <a:pPr algn="r"/>
              <a:r>
                <a:rPr lang="en-US" altLang="ko-KR" b="1" dirty="0">
                  <a:solidFill>
                    <a:schemeClr val="tx1">
                      <a:lumMod val="75000"/>
                      <a:lumOff val="25000"/>
                    </a:schemeClr>
                  </a:solidFill>
                  <a:cs typeface="Arial" pitchFamily="34" charset="0"/>
                </a:rPr>
                <a:t>Another questionnaire before the experiment</a:t>
              </a:r>
              <a:endParaRPr lang="ko-KR" altLang="en-US"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08D19874-D498-3A1C-402B-45371E989F29}"/>
              </a:ext>
            </a:extLst>
          </p:cNvPr>
          <p:cNvGrpSpPr/>
          <p:nvPr/>
        </p:nvGrpSpPr>
        <p:grpSpPr>
          <a:xfrm>
            <a:off x="7815276" y="1739288"/>
            <a:ext cx="4246506" cy="2409470"/>
            <a:chOff x="7815276" y="1739288"/>
            <a:chExt cx="4246506" cy="2409470"/>
          </a:xfrm>
        </p:grpSpPr>
        <p:grpSp>
          <p:nvGrpSpPr>
            <p:cNvPr id="28" name="Group 27">
              <a:extLst>
                <a:ext uri="{FF2B5EF4-FFF2-40B4-BE49-F238E27FC236}">
                  <a16:creationId xmlns:a16="http://schemas.microsoft.com/office/drawing/2014/main" id="{96EC6EBD-137A-3FD8-4731-ADEABF309E2D}"/>
                </a:ext>
              </a:extLst>
            </p:cNvPr>
            <p:cNvGrpSpPr/>
            <p:nvPr/>
          </p:nvGrpSpPr>
          <p:grpSpPr>
            <a:xfrm>
              <a:off x="7815276" y="1739288"/>
              <a:ext cx="4081450" cy="1546756"/>
              <a:chOff x="7815276" y="1739288"/>
              <a:chExt cx="4081450" cy="1546756"/>
            </a:xfrm>
          </p:grpSpPr>
          <p:grpSp>
            <p:nvGrpSpPr>
              <p:cNvPr id="24" name="Group 36">
                <a:extLst>
                  <a:ext uri="{FF2B5EF4-FFF2-40B4-BE49-F238E27FC236}">
                    <a16:creationId xmlns:a16="http://schemas.microsoft.com/office/drawing/2014/main" id="{C2EBDDE5-BDC4-14B9-9AB2-8256F77E4138}"/>
                  </a:ext>
                </a:extLst>
              </p:cNvPr>
              <p:cNvGrpSpPr/>
              <p:nvPr/>
            </p:nvGrpSpPr>
            <p:grpSpPr>
              <a:xfrm flipH="1">
                <a:off x="7815276" y="1739288"/>
                <a:ext cx="4081450" cy="1227820"/>
                <a:chOff x="3585112" y="1444482"/>
                <a:chExt cx="4319995" cy="632657"/>
              </a:xfrm>
            </p:grpSpPr>
            <p:sp>
              <p:nvSpPr>
                <p:cNvPr id="25" name="TextBox 24">
                  <a:extLst>
                    <a:ext uri="{FF2B5EF4-FFF2-40B4-BE49-F238E27FC236}">
                      <a16:creationId xmlns:a16="http://schemas.microsoft.com/office/drawing/2014/main" id="{C834B670-A50C-963D-218F-B0782B9B03B5}"/>
                    </a:ext>
                  </a:extLst>
                </p:cNvPr>
                <p:cNvSpPr txBox="1"/>
                <p:nvPr/>
              </p:nvSpPr>
              <p:spPr>
                <a:xfrm>
                  <a:off x="3750694" y="1775823"/>
                  <a:ext cx="3865185" cy="301316"/>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Consistent evaluation of algorithms’ performance</a:t>
                  </a:r>
                  <a:endParaRPr lang="ko-KR" altLang="en-US" sz="1600"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3A7AD132-A9E0-35A0-81EA-AD7A99EEA105}"/>
                    </a:ext>
                  </a:extLst>
                </p:cNvPr>
                <p:cNvSpPr txBox="1"/>
                <p:nvPr/>
              </p:nvSpPr>
              <p:spPr>
                <a:xfrm>
                  <a:off x="3585112" y="1444482"/>
                  <a:ext cx="4319995" cy="333034"/>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Creation of Oracles </a:t>
                  </a:r>
                  <a:r>
                    <a:rPr lang="en-US" altLang="ko-KR" b="1" dirty="0">
                      <a:solidFill>
                        <a:schemeClr val="tx1">
                          <a:lumMod val="75000"/>
                          <a:lumOff val="25000"/>
                        </a:schemeClr>
                      </a:solidFill>
                      <a:cs typeface="Arial" pitchFamily="34" charset="0"/>
                      <a:sym typeface="Wingdings" panose="05000000000000000000" pitchFamily="2" charset="2"/>
                    </a:rPr>
                    <a:t> simulation of       human teaching behavior</a:t>
                  </a:r>
                  <a:endParaRPr lang="ko-KR" altLang="en-US" b="1"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A1808C48-742A-570A-7BAD-AFAD85F536A6}"/>
                  </a:ext>
                </a:extLst>
              </p:cNvPr>
              <p:cNvSpPr txBox="1"/>
              <p:nvPr/>
            </p:nvSpPr>
            <p:spPr>
              <a:xfrm flipH="1">
                <a:off x="8244426" y="2947490"/>
                <a:ext cx="3651754" cy="338554"/>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Benchmarking</a:t>
                </a:r>
                <a:endParaRPr lang="ko-KR" altLang="en-US" sz="1600" dirty="0">
                  <a:solidFill>
                    <a:schemeClr val="tx1">
                      <a:lumMod val="75000"/>
                      <a:lumOff val="25000"/>
                    </a:schemeClr>
                  </a:solidFill>
                  <a:cs typeface="Arial" pitchFamily="34" charset="0"/>
                </a:endParaRPr>
              </a:p>
            </p:txBody>
          </p:sp>
        </p:grpSp>
        <p:sp>
          <p:nvSpPr>
            <p:cNvPr id="29" name="TextBox 28">
              <a:extLst>
                <a:ext uri="{FF2B5EF4-FFF2-40B4-BE49-F238E27FC236}">
                  <a16:creationId xmlns:a16="http://schemas.microsoft.com/office/drawing/2014/main" id="{AABCE1ED-23AF-5318-0E05-A33B6F0B25CA}"/>
                </a:ext>
              </a:extLst>
            </p:cNvPr>
            <p:cNvSpPr txBox="1"/>
            <p:nvPr/>
          </p:nvSpPr>
          <p:spPr>
            <a:xfrm flipH="1">
              <a:off x="8410028" y="3317761"/>
              <a:ext cx="3651754" cy="830997"/>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Iterative improvement (Fine-tuning algorithm based on the oracle’s feedback)</a:t>
              </a:r>
              <a:endParaRPr lang="ko-KR" altLang="en-US" sz="1600"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DE0A5410-4DFB-65AF-847C-3EB4BD12443C}"/>
              </a:ext>
            </a:extLst>
          </p:cNvPr>
          <p:cNvGrpSpPr/>
          <p:nvPr/>
        </p:nvGrpSpPr>
        <p:grpSpPr>
          <a:xfrm>
            <a:off x="7516938" y="4889659"/>
            <a:ext cx="4696606" cy="1359100"/>
            <a:chOff x="7365176" y="5061416"/>
            <a:chExt cx="4696606" cy="1359100"/>
          </a:xfrm>
        </p:grpSpPr>
        <p:grpSp>
          <p:nvGrpSpPr>
            <p:cNvPr id="34" name="Group 36">
              <a:extLst>
                <a:ext uri="{FF2B5EF4-FFF2-40B4-BE49-F238E27FC236}">
                  <a16:creationId xmlns:a16="http://schemas.microsoft.com/office/drawing/2014/main" id="{DF8BFDAD-2FE2-D1AA-2B90-DAA51CD1550E}"/>
                </a:ext>
              </a:extLst>
            </p:cNvPr>
            <p:cNvGrpSpPr/>
            <p:nvPr/>
          </p:nvGrpSpPr>
          <p:grpSpPr>
            <a:xfrm flipH="1">
              <a:off x="7662850" y="5061416"/>
              <a:ext cx="4398932" cy="1012003"/>
              <a:chOff x="3585112" y="1444482"/>
              <a:chExt cx="4656033" cy="521453"/>
            </a:xfrm>
          </p:grpSpPr>
          <p:sp>
            <p:nvSpPr>
              <p:cNvPr id="36" name="TextBox 35">
                <a:extLst>
                  <a:ext uri="{FF2B5EF4-FFF2-40B4-BE49-F238E27FC236}">
                    <a16:creationId xmlns:a16="http://schemas.microsoft.com/office/drawing/2014/main" id="{0318A1D7-BAE1-72AA-C26B-584EF4B139BF}"/>
                  </a:ext>
                </a:extLst>
              </p:cNvPr>
              <p:cNvSpPr txBox="1"/>
              <p:nvPr/>
            </p:nvSpPr>
            <p:spPr>
              <a:xfrm>
                <a:off x="4375960" y="1791489"/>
                <a:ext cx="3865185" cy="174446"/>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Personalized Learning Experience</a:t>
                </a:r>
              </a:p>
            </p:txBody>
          </p:sp>
          <p:sp>
            <p:nvSpPr>
              <p:cNvPr id="37" name="TextBox 36">
                <a:extLst>
                  <a:ext uri="{FF2B5EF4-FFF2-40B4-BE49-F238E27FC236}">
                    <a16:creationId xmlns:a16="http://schemas.microsoft.com/office/drawing/2014/main" id="{60B9E8A3-565B-976C-5487-781B738103BE}"/>
                  </a:ext>
                </a:extLst>
              </p:cNvPr>
              <p:cNvSpPr txBox="1"/>
              <p:nvPr/>
            </p:nvSpPr>
            <p:spPr>
              <a:xfrm>
                <a:off x="3585112" y="1444482"/>
                <a:ext cx="4319995" cy="333034"/>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Predicting Teachers’ teaching behavior</a:t>
                </a:r>
                <a:endParaRPr lang="ko-KR" altLang="en-US" b="1" dirty="0">
                  <a:solidFill>
                    <a:schemeClr val="tx1">
                      <a:lumMod val="75000"/>
                      <a:lumOff val="25000"/>
                    </a:schemeClr>
                  </a:solidFill>
                  <a:cs typeface="Arial" pitchFamily="34" charset="0"/>
                </a:endParaRPr>
              </a:p>
            </p:txBody>
          </p:sp>
        </p:grpSp>
        <p:sp>
          <p:nvSpPr>
            <p:cNvPr id="38" name="TextBox 37">
              <a:extLst>
                <a:ext uri="{FF2B5EF4-FFF2-40B4-BE49-F238E27FC236}">
                  <a16:creationId xmlns:a16="http://schemas.microsoft.com/office/drawing/2014/main" id="{9462B906-4AB8-AF80-42BC-A135B74B046F}"/>
                </a:ext>
              </a:extLst>
            </p:cNvPr>
            <p:cNvSpPr txBox="1"/>
            <p:nvPr/>
          </p:nvSpPr>
          <p:spPr>
            <a:xfrm flipH="1">
              <a:off x="7365176" y="6081962"/>
              <a:ext cx="3651754" cy="338554"/>
            </a:xfrm>
            <a:prstGeom prst="rect">
              <a:avLst/>
            </a:prstGeom>
            <a:noFill/>
          </p:spPr>
          <p:txBody>
            <a:bodyPr wrap="square" rtlCol="0">
              <a:spAutoFit/>
            </a:bodyPr>
            <a:lstStyle/>
            <a:p>
              <a:pPr marL="285750" indent="-285750">
                <a:buFont typeface="Wingdings" panose="05000000000000000000" pitchFamily="2" charset="2"/>
                <a:buChar char="q"/>
              </a:pPr>
              <a:r>
                <a:rPr lang="en-US" altLang="ko-KR" sz="1600" dirty="0">
                  <a:solidFill>
                    <a:schemeClr val="tx1">
                      <a:lumMod val="75000"/>
                      <a:lumOff val="25000"/>
                    </a:schemeClr>
                  </a:solidFill>
                  <a:cs typeface="Arial" pitchFamily="34" charset="0"/>
                </a:rPr>
                <a:t>Efficient Learning</a:t>
              </a:r>
            </a:p>
          </p:txBody>
        </p:sp>
      </p:grpSp>
    </p:spTree>
    <p:extLst>
      <p:ext uri="{BB962C8B-B14F-4D97-AF65-F5344CB8AC3E}">
        <p14:creationId xmlns:p14="http://schemas.microsoft.com/office/powerpoint/2010/main" val="273794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6DB97-A57A-5463-CBE2-D27E56748FAE}"/>
              </a:ext>
            </a:extLst>
          </p:cNvPr>
          <p:cNvSpPr txBox="1"/>
          <p:nvPr/>
        </p:nvSpPr>
        <p:spPr>
          <a:xfrm>
            <a:off x="67733" y="4876955"/>
            <a:ext cx="3667507" cy="923330"/>
          </a:xfrm>
          <a:prstGeom prst="rect">
            <a:avLst/>
          </a:prstGeom>
          <a:noFill/>
        </p:spPr>
        <p:txBody>
          <a:bodyPr wrap="square" rtlCol="0" anchor="ctr">
            <a:spAutoFit/>
          </a:bodyPr>
          <a:lstStyle/>
          <a:p>
            <a:r>
              <a:rPr lang="en-US" altLang="ko-KR" sz="5400" b="1" dirty="0">
                <a:solidFill>
                  <a:schemeClr val="bg1"/>
                </a:solidFill>
                <a:latin typeface="+mj-lt"/>
                <a:cs typeface="Arial" pitchFamily="34" charset="0"/>
              </a:rPr>
              <a:t>Motivation</a:t>
            </a:r>
            <a:endParaRPr lang="ko-KR" altLang="en-US" sz="4400" b="1" dirty="0">
              <a:solidFill>
                <a:schemeClr val="bg1"/>
              </a:solidFill>
              <a:latin typeface="+mj-lt"/>
              <a:cs typeface="Arial" pitchFamily="34" charset="0"/>
            </a:endParaRPr>
          </a:p>
        </p:txBody>
      </p:sp>
      <p:sp>
        <p:nvSpPr>
          <p:cNvPr id="3" name="TextBox 2">
            <a:extLst>
              <a:ext uri="{FF2B5EF4-FFF2-40B4-BE49-F238E27FC236}">
                <a16:creationId xmlns:a16="http://schemas.microsoft.com/office/drawing/2014/main" id="{8B4ABFE3-03FD-52D4-5824-1EDE860EFD2B}"/>
              </a:ext>
            </a:extLst>
          </p:cNvPr>
          <p:cNvSpPr txBox="1"/>
          <p:nvPr/>
        </p:nvSpPr>
        <p:spPr>
          <a:xfrm>
            <a:off x="5312823" y="1034598"/>
            <a:ext cx="2411120" cy="1477328"/>
          </a:xfrm>
          <a:prstGeom prst="rect">
            <a:avLst/>
          </a:prstGeom>
          <a:noFill/>
        </p:spPr>
        <p:txBody>
          <a:bodyPr wrap="square" lIns="108000" rIns="108000" rtlCol="0">
            <a:spAutoFit/>
          </a:bodyPr>
          <a:lstStyle/>
          <a:p>
            <a:r>
              <a:rPr lang="en-US" altLang="ko-KR" dirty="0">
                <a:solidFill>
                  <a:schemeClr val="bg1"/>
                </a:solidFill>
                <a:cs typeface="Arial" pitchFamily="34" charset="0"/>
              </a:rPr>
              <a:t>Understanding the dynamics of how humans interact and especially teach robots.</a:t>
            </a:r>
            <a:endParaRPr lang="ko-KR" altLang="en-US" dirty="0">
              <a:solidFill>
                <a:schemeClr val="bg1"/>
              </a:solidFill>
              <a:cs typeface="Arial" pitchFamily="34" charset="0"/>
            </a:endParaRPr>
          </a:p>
        </p:txBody>
      </p:sp>
      <p:sp>
        <p:nvSpPr>
          <p:cNvPr id="4" name="Diamond 17">
            <a:extLst>
              <a:ext uri="{FF2B5EF4-FFF2-40B4-BE49-F238E27FC236}">
                <a16:creationId xmlns:a16="http://schemas.microsoft.com/office/drawing/2014/main" id="{1B7743C1-76DC-CC20-EF59-6DCAA2E10697}"/>
              </a:ext>
            </a:extLst>
          </p:cNvPr>
          <p:cNvSpPr/>
          <p:nvPr/>
        </p:nvSpPr>
        <p:spPr>
          <a:xfrm rot="19753916">
            <a:off x="4398431" y="1317190"/>
            <a:ext cx="800903" cy="675409"/>
          </a:xfrm>
          <a:prstGeom prst="hexagon">
            <a:avLst>
              <a:gd name="adj" fmla="val 30064"/>
              <a:gd name="vf" fmla="val 11547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0466E1DF-47D1-E559-061F-A03F0666D60E}"/>
              </a:ext>
            </a:extLst>
          </p:cNvPr>
          <p:cNvSpPr txBox="1"/>
          <p:nvPr/>
        </p:nvSpPr>
        <p:spPr>
          <a:xfrm>
            <a:off x="4513455" y="1424062"/>
            <a:ext cx="570852" cy="461665"/>
          </a:xfrm>
          <a:prstGeom prst="rect">
            <a:avLst/>
          </a:prstGeom>
          <a:noFill/>
        </p:spPr>
        <p:txBody>
          <a:bodyPr wrap="square" lIns="108000" rIns="108000" rtlCol="0">
            <a:spAutoFit/>
          </a:bodyPr>
          <a:lstStyle/>
          <a:p>
            <a:pPr algn="ctr"/>
            <a:r>
              <a:rPr lang="en-US" altLang="ko-KR" sz="2400" b="1" dirty="0">
                <a:solidFill>
                  <a:schemeClr val="accent1"/>
                </a:solidFill>
                <a:cs typeface="Arial" pitchFamily="34" charset="0"/>
              </a:rPr>
              <a:t>1</a:t>
            </a:r>
            <a:endParaRPr lang="ko-KR" altLang="en-US" sz="2400" b="1" dirty="0">
              <a:solidFill>
                <a:schemeClr val="accent1"/>
              </a:solidFill>
              <a:cs typeface="Arial" pitchFamily="34" charset="0"/>
            </a:endParaRPr>
          </a:p>
        </p:txBody>
      </p:sp>
      <p:sp>
        <p:nvSpPr>
          <p:cNvPr id="6" name="TextBox 5">
            <a:extLst>
              <a:ext uri="{FF2B5EF4-FFF2-40B4-BE49-F238E27FC236}">
                <a16:creationId xmlns:a16="http://schemas.microsoft.com/office/drawing/2014/main" id="{D3B6E7B0-9A71-3608-E40C-4AE2C84F7DBC}"/>
              </a:ext>
            </a:extLst>
          </p:cNvPr>
          <p:cNvSpPr txBox="1"/>
          <p:nvPr/>
        </p:nvSpPr>
        <p:spPr>
          <a:xfrm>
            <a:off x="9106237" y="1029311"/>
            <a:ext cx="2411120" cy="1477328"/>
          </a:xfrm>
          <a:prstGeom prst="rect">
            <a:avLst/>
          </a:prstGeom>
          <a:noFill/>
        </p:spPr>
        <p:txBody>
          <a:bodyPr wrap="square" lIns="108000" rIns="108000" rtlCol="0">
            <a:spAutoFit/>
          </a:bodyPr>
          <a:lstStyle/>
          <a:p>
            <a:r>
              <a:rPr lang="en-US" altLang="ko-KR" dirty="0">
                <a:solidFill>
                  <a:schemeClr val="bg1"/>
                </a:solidFill>
                <a:cs typeface="Arial" pitchFamily="34" charset="0"/>
              </a:rPr>
              <a:t>Understanding how humans provide Demonstrations and Feedback to instruct a robotic arm</a:t>
            </a:r>
            <a:endParaRPr lang="ko-KR" altLang="en-US" dirty="0">
              <a:solidFill>
                <a:schemeClr val="bg1"/>
              </a:solidFill>
              <a:cs typeface="Arial" pitchFamily="34" charset="0"/>
            </a:endParaRPr>
          </a:p>
        </p:txBody>
      </p:sp>
      <p:sp>
        <p:nvSpPr>
          <p:cNvPr id="7" name="Diamond 17">
            <a:extLst>
              <a:ext uri="{FF2B5EF4-FFF2-40B4-BE49-F238E27FC236}">
                <a16:creationId xmlns:a16="http://schemas.microsoft.com/office/drawing/2014/main" id="{4CDA305E-9A25-A7B7-F636-0442D6A5C9AA}"/>
              </a:ext>
            </a:extLst>
          </p:cNvPr>
          <p:cNvSpPr/>
          <p:nvPr/>
        </p:nvSpPr>
        <p:spPr>
          <a:xfrm rot="19753916">
            <a:off x="8191844" y="1317190"/>
            <a:ext cx="800903" cy="675409"/>
          </a:xfrm>
          <a:prstGeom prst="hexagon">
            <a:avLst>
              <a:gd name="adj" fmla="val 27733"/>
              <a:gd name="vf" fmla="val 115470"/>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757C3936-2569-99BF-428D-90B3D06128E9}"/>
              </a:ext>
            </a:extLst>
          </p:cNvPr>
          <p:cNvSpPr txBox="1"/>
          <p:nvPr/>
        </p:nvSpPr>
        <p:spPr>
          <a:xfrm>
            <a:off x="8306869" y="1424062"/>
            <a:ext cx="570852" cy="461665"/>
          </a:xfrm>
          <a:prstGeom prst="rect">
            <a:avLst/>
          </a:prstGeom>
          <a:noFill/>
        </p:spPr>
        <p:txBody>
          <a:bodyPr wrap="square" lIns="108000" rIns="108000" rtlCol="0">
            <a:spAutoFit/>
          </a:bodyPr>
          <a:lstStyle/>
          <a:p>
            <a:pPr algn="ctr"/>
            <a:r>
              <a:rPr lang="en-US" altLang="ko-KR" sz="2400" b="1" dirty="0">
                <a:solidFill>
                  <a:schemeClr val="accent2"/>
                </a:solidFill>
                <a:cs typeface="Arial" pitchFamily="34" charset="0"/>
              </a:rPr>
              <a:t>2</a:t>
            </a:r>
            <a:endParaRPr lang="ko-KR" altLang="en-US" sz="2400" b="1" dirty="0">
              <a:solidFill>
                <a:schemeClr val="accent2"/>
              </a:solidFill>
              <a:cs typeface="Arial" pitchFamily="34" charset="0"/>
            </a:endParaRPr>
          </a:p>
        </p:txBody>
      </p:sp>
      <p:sp>
        <p:nvSpPr>
          <p:cNvPr id="9" name="TextBox 8">
            <a:extLst>
              <a:ext uri="{FF2B5EF4-FFF2-40B4-BE49-F238E27FC236}">
                <a16:creationId xmlns:a16="http://schemas.microsoft.com/office/drawing/2014/main" id="{53851755-A589-C5D8-338C-7C08EF16B274}"/>
              </a:ext>
            </a:extLst>
          </p:cNvPr>
          <p:cNvSpPr txBox="1"/>
          <p:nvPr/>
        </p:nvSpPr>
        <p:spPr>
          <a:xfrm>
            <a:off x="5320311" y="3146660"/>
            <a:ext cx="2411120" cy="1200329"/>
          </a:xfrm>
          <a:prstGeom prst="rect">
            <a:avLst/>
          </a:prstGeom>
          <a:noFill/>
        </p:spPr>
        <p:txBody>
          <a:bodyPr wrap="square" lIns="108000" rIns="108000" rtlCol="0">
            <a:spAutoFit/>
          </a:bodyPr>
          <a:lstStyle/>
          <a:p>
            <a:r>
              <a:rPr lang="en-US" altLang="ko-KR" dirty="0">
                <a:solidFill>
                  <a:schemeClr val="bg1"/>
                </a:solidFill>
                <a:cs typeface="Arial" pitchFamily="34" charset="0"/>
              </a:rPr>
              <a:t>Exploring strategic decisions of teachers on when and how to intervene</a:t>
            </a:r>
            <a:endParaRPr lang="ko-KR" altLang="en-US" dirty="0">
              <a:solidFill>
                <a:schemeClr val="bg1"/>
              </a:solidFill>
              <a:cs typeface="Arial" pitchFamily="34" charset="0"/>
            </a:endParaRPr>
          </a:p>
        </p:txBody>
      </p:sp>
      <p:sp>
        <p:nvSpPr>
          <p:cNvPr id="10" name="Diamond 17">
            <a:extLst>
              <a:ext uri="{FF2B5EF4-FFF2-40B4-BE49-F238E27FC236}">
                <a16:creationId xmlns:a16="http://schemas.microsoft.com/office/drawing/2014/main" id="{94F4F843-A885-1304-CD44-397DFCB281B8}"/>
              </a:ext>
            </a:extLst>
          </p:cNvPr>
          <p:cNvSpPr/>
          <p:nvPr/>
        </p:nvSpPr>
        <p:spPr>
          <a:xfrm rot="19753916">
            <a:off x="4398430" y="3409121"/>
            <a:ext cx="800903" cy="675409"/>
          </a:xfrm>
          <a:prstGeom prst="hexagon">
            <a:avLst>
              <a:gd name="adj" fmla="val 27733"/>
              <a:gd name="vf" fmla="val 115470"/>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3EA49FCC-8A45-7AA9-2807-7FCAB08CDB43}"/>
              </a:ext>
            </a:extLst>
          </p:cNvPr>
          <p:cNvSpPr txBox="1"/>
          <p:nvPr/>
        </p:nvSpPr>
        <p:spPr>
          <a:xfrm>
            <a:off x="4513455" y="3515993"/>
            <a:ext cx="570852" cy="461665"/>
          </a:xfrm>
          <a:prstGeom prst="rect">
            <a:avLst/>
          </a:prstGeom>
          <a:noFill/>
        </p:spPr>
        <p:txBody>
          <a:bodyPr wrap="square" lIns="108000" rIns="108000" rtlCol="0">
            <a:spAutoFit/>
          </a:bodyPr>
          <a:lstStyle/>
          <a:p>
            <a:pPr algn="ctr"/>
            <a:r>
              <a:rPr lang="en-US" altLang="ko-KR" sz="2400" b="1" dirty="0">
                <a:solidFill>
                  <a:schemeClr val="accent3"/>
                </a:solidFill>
                <a:cs typeface="Arial" pitchFamily="34" charset="0"/>
              </a:rPr>
              <a:t>3</a:t>
            </a:r>
            <a:endParaRPr lang="ko-KR" altLang="en-US" sz="24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A9FF3D66-D16C-6616-1AF4-0D8CF9248B56}"/>
              </a:ext>
            </a:extLst>
          </p:cNvPr>
          <p:cNvSpPr txBox="1"/>
          <p:nvPr/>
        </p:nvSpPr>
        <p:spPr>
          <a:xfrm>
            <a:off x="9106237" y="3423659"/>
            <a:ext cx="2411120" cy="646331"/>
          </a:xfrm>
          <a:prstGeom prst="rect">
            <a:avLst/>
          </a:prstGeom>
          <a:noFill/>
        </p:spPr>
        <p:txBody>
          <a:bodyPr wrap="square" lIns="108000" rIns="108000" rtlCol="0">
            <a:spAutoFit/>
          </a:bodyPr>
          <a:lstStyle/>
          <a:p>
            <a:r>
              <a:rPr lang="en-US" altLang="ko-KR" dirty="0">
                <a:solidFill>
                  <a:schemeClr val="bg1"/>
                </a:solidFill>
                <a:cs typeface="Arial" pitchFamily="34" charset="0"/>
              </a:rPr>
              <a:t>Optimizing Robot Learning</a:t>
            </a:r>
            <a:endParaRPr lang="ko-KR" altLang="en-US" dirty="0">
              <a:solidFill>
                <a:schemeClr val="bg1"/>
              </a:solidFill>
              <a:cs typeface="Arial" pitchFamily="34" charset="0"/>
            </a:endParaRPr>
          </a:p>
        </p:txBody>
      </p:sp>
      <p:sp>
        <p:nvSpPr>
          <p:cNvPr id="13" name="Diamond 17">
            <a:extLst>
              <a:ext uri="{FF2B5EF4-FFF2-40B4-BE49-F238E27FC236}">
                <a16:creationId xmlns:a16="http://schemas.microsoft.com/office/drawing/2014/main" id="{A091A625-7E1A-2785-9114-9476F419DE16}"/>
              </a:ext>
            </a:extLst>
          </p:cNvPr>
          <p:cNvSpPr/>
          <p:nvPr/>
        </p:nvSpPr>
        <p:spPr>
          <a:xfrm rot="19753916">
            <a:off x="8191844" y="3409121"/>
            <a:ext cx="800903" cy="675409"/>
          </a:xfrm>
          <a:prstGeom prst="hexagon">
            <a:avLst>
              <a:gd name="adj" fmla="val 27733"/>
              <a:gd name="vf" fmla="val 11547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6FF0E22B-D0B0-91AB-E42E-DFA912B1FBE3}"/>
              </a:ext>
            </a:extLst>
          </p:cNvPr>
          <p:cNvSpPr txBox="1"/>
          <p:nvPr/>
        </p:nvSpPr>
        <p:spPr>
          <a:xfrm>
            <a:off x="8306869" y="3515993"/>
            <a:ext cx="570852" cy="461665"/>
          </a:xfrm>
          <a:prstGeom prst="rect">
            <a:avLst/>
          </a:prstGeom>
          <a:noFill/>
        </p:spPr>
        <p:txBody>
          <a:bodyPr wrap="square" lIns="108000" rIns="108000" rtlCol="0">
            <a:spAutoFit/>
          </a:bodyPr>
          <a:lstStyle/>
          <a:p>
            <a:pPr algn="ctr"/>
            <a:r>
              <a:rPr lang="en-US" altLang="ko-KR" sz="2400" b="1" dirty="0">
                <a:solidFill>
                  <a:schemeClr val="accent4"/>
                </a:solidFill>
                <a:cs typeface="Arial" pitchFamily="34" charset="0"/>
              </a:rPr>
              <a:t>4</a:t>
            </a:r>
            <a:endParaRPr lang="ko-KR" altLang="en-US" sz="2400" b="1" dirty="0">
              <a:solidFill>
                <a:schemeClr val="accent4"/>
              </a:solidFill>
              <a:cs typeface="Arial" pitchFamily="34" charset="0"/>
            </a:endParaRPr>
          </a:p>
        </p:txBody>
      </p:sp>
      <p:sp>
        <p:nvSpPr>
          <p:cNvPr id="15" name="TextBox 14">
            <a:extLst>
              <a:ext uri="{FF2B5EF4-FFF2-40B4-BE49-F238E27FC236}">
                <a16:creationId xmlns:a16="http://schemas.microsoft.com/office/drawing/2014/main" id="{964BA199-DC98-20BA-179A-D365D0E7F84D}"/>
              </a:ext>
            </a:extLst>
          </p:cNvPr>
          <p:cNvSpPr txBox="1"/>
          <p:nvPr/>
        </p:nvSpPr>
        <p:spPr>
          <a:xfrm>
            <a:off x="5312823" y="4862763"/>
            <a:ext cx="2411120" cy="923330"/>
          </a:xfrm>
          <a:prstGeom prst="rect">
            <a:avLst/>
          </a:prstGeom>
          <a:noFill/>
        </p:spPr>
        <p:txBody>
          <a:bodyPr wrap="square" lIns="108000" rIns="108000" rtlCol="0">
            <a:spAutoFit/>
          </a:bodyPr>
          <a:lstStyle/>
          <a:p>
            <a:r>
              <a:rPr lang="en-US" altLang="ko-KR" dirty="0">
                <a:solidFill>
                  <a:schemeClr val="bg1"/>
                </a:solidFill>
                <a:cs typeface="Arial" pitchFamily="34" charset="0"/>
              </a:rPr>
              <a:t>Development of oracles – simulated human teachers</a:t>
            </a:r>
            <a:endParaRPr lang="ko-KR" altLang="en-US" dirty="0">
              <a:solidFill>
                <a:schemeClr val="bg1"/>
              </a:solidFill>
              <a:cs typeface="Arial" pitchFamily="34" charset="0"/>
            </a:endParaRPr>
          </a:p>
        </p:txBody>
      </p:sp>
      <p:sp>
        <p:nvSpPr>
          <p:cNvPr id="16" name="Diamond 17">
            <a:extLst>
              <a:ext uri="{FF2B5EF4-FFF2-40B4-BE49-F238E27FC236}">
                <a16:creationId xmlns:a16="http://schemas.microsoft.com/office/drawing/2014/main" id="{EE068015-E4DC-DD7D-F9C2-8640985DF955}"/>
              </a:ext>
            </a:extLst>
          </p:cNvPr>
          <p:cNvSpPr/>
          <p:nvPr/>
        </p:nvSpPr>
        <p:spPr>
          <a:xfrm rot="19753916">
            <a:off x="4398430" y="4983076"/>
            <a:ext cx="800903" cy="675409"/>
          </a:xfrm>
          <a:prstGeom prst="hexagon">
            <a:avLst>
              <a:gd name="adj" fmla="val 27733"/>
              <a:gd name="vf" fmla="val 11547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extBox 16">
            <a:extLst>
              <a:ext uri="{FF2B5EF4-FFF2-40B4-BE49-F238E27FC236}">
                <a16:creationId xmlns:a16="http://schemas.microsoft.com/office/drawing/2014/main" id="{F070073F-582D-EF76-6E49-8DB59BC7B5E3}"/>
              </a:ext>
            </a:extLst>
          </p:cNvPr>
          <p:cNvSpPr txBox="1"/>
          <p:nvPr/>
        </p:nvSpPr>
        <p:spPr>
          <a:xfrm>
            <a:off x="4513455" y="5089948"/>
            <a:ext cx="570852" cy="461665"/>
          </a:xfrm>
          <a:prstGeom prst="rect">
            <a:avLst/>
          </a:prstGeom>
          <a:noFill/>
          <a:ln>
            <a:noFill/>
          </a:ln>
        </p:spPr>
        <p:txBody>
          <a:bodyPr wrap="square" lIns="108000" rIns="108000" rtlCol="0">
            <a:spAutoFit/>
          </a:bodyPr>
          <a:lstStyle/>
          <a:p>
            <a:pPr algn="ctr"/>
            <a:r>
              <a:rPr lang="en-US" altLang="ko-KR" sz="2400" b="1" dirty="0">
                <a:solidFill>
                  <a:schemeClr val="accent1"/>
                </a:solidFill>
                <a:cs typeface="Arial" pitchFamily="34" charset="0"/>
              </a:rPr>
              <a:t>5</a:t>
            </a:r>
            <a:endParaRPr lang="ko-KR" altLang="en-US" sz="2400" b="1" dirty="0">
              <a:solidFill>
                <a:schemeClr val="accent1"/>
              </a:solidFill>
              <a:cs typeface="Arial" pitchFamily="34" charset="0"/>
            </a:endParaRPr>
          </a:p>
        </p:txBody>
      </p:sp>
    </p:spTree>
    <p:extLst>
      <p:ext uri="{BB962C8B-B14F-4D97-AF65-F5344CB8AC3E}">
        <p14:creationId xmlns:p14="http://schemas.microsoft.com/office/powerpoint/2010/main" val="2048218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Θέση εικόνας 7">
            <a:extLst>
              <a:ext uri="{FF2B5EF4-FFF2-40B4-BE49-F238E27FC236}">
                <a16:creationId xmlns:a16="http://schemas.microsoft.com/office/drawing/2014/main" id="{4E94572A-F861-FA88-B746-D3051135B3D8}"/>
              </a:ext>
            </a:extLst>
          </p:cNvPr>
          <p:cNvPicPr>
            <a:picLocks noChangeAspect="1"/>
          </p:cNvPicPr>
          <p:nvPr/>
        </p:nvPicPr>
        <p:blipFill rotWithShape="1">
          <a:blip r:embed="rId3">
            <a:extLst>
              <a:ext uri="{28A0092B-C50C-407E-A947-70E740481C1C}">
                <a14:useLocalDpi xmlns:a14="http://schemas.microsoft.com/office/drawing/2010/main" val="0"/>
              </a:ext>
            </a:extLst>
          </a:blip>
          <a:srcRect l="14464" r="8774"/>
          <a:stretch/>
        </p:blipFill>
        <p:spPr>
          <a:xfrm flipH="1">
            <a:off x="4789248" y="1440873"/>
            <a:ext cx="7402752" cy="54171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pic>
      <p:sp>
        <p:nvSpPr>
          <p:cNvPr id="4" name="TextBox 3">
            <a:extLst>
              <a:ext uri="{FF2B5EF4-FFF2-40B4-BE49-F238E27FC236}">
                <a16:creationId xmlns:a16="http://schemas.microsoft.com/office/drawing/2014/main" id="{83463697-2EBF-BF31-8BC1-582F727F02C9}"/>
              </a:ext>
            </a:extLst>
          </p:cNvPr>
          <p:cNvSpPr txBox="1"/>
          <p:nvPr/>
        </p:nvSpPr>
        <p:spPr>
          <a:xfrm>
            <a:off x="-505838" y="1440873"/>
            <a:ext cx="8414425" cy="1446550"/>
          </a:xfrm>
          <a:prstGeom prst="rect">
            <a:avLst/>
          </a:prstGeom>
          <a:noFill/>
        </p:spPr>
        <p:txBody>
          <a:bodyPr wrap="square" rtlCol="0" anchor="ctr">
            <a:spAutoFit/>
          </a:bodyPr>
          <a:lstStyle/>
          <a:p>
            <a:pPr algn="ctr"/>
            <a:r>
              <a:rPr lang="en-US" sz="8800" b="1" dirty="0">
                <a:solidFill>
                  <a:srgbClr val="FDC435"/>
                </a:solidFill>
                <a:latin typeface="+mj-lt"/>
                <a:cs typeface="Arial" pitchFamily="34" charset="0"/>
              </a:rPr>
              <a:t>THANK YOU</a:t>
            </a:r>
            <a:endParaRPr lang="ko-KR" altLang="en-US" sz="8800" b="1" dirty="0">
              <a:solidFill>
                <a:srgbClr val="FDC435"/>
              </a:solidFill>
              <a:latin typeface="+mj-lt"/>
              <a:cs typeface="Arial" pitchFamily="34" charset="0"/>
            </a:endParaRPr>
          </a:p>
        </p:txBody>
      </p:sp>
      <p:sp>
        <p:nvSpPr>
          <p:cNvPr id="5" name="TextBox 4">
            <a:extLst>
              <a:ext uri="{FF2B5EF4-FFF2-40B4-BE49-F238E27FC236}">
                <a16:creationId xmlns:a16="http://schemas.microsoft.com/office/drawing/2014/main" id="{B083BF71-2264-5616-10BC-B4167555FF8F}"/>
              </a:ext>
            </a:extLst>
          </p:cNvPr>
          <p:cNvSpPr txBox="1"/>
          <p:nvPr/>
        </p:nvSpPr>
        <p:spPr>
          <a:xfrm flipH="1">
            <a:off x="301558" y="5598858"/>
            <a:ext cx="4020763" cy="830997"/>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Konstantinos Christofi</a:t>
            </a:r>
          </a:p>
          <a:p>
            <a:r>
              <a:rPr lang="en-US" altLang="ko-KR" sz="2400" b="1" dirty="0">
                <a:solidFill>
                  <a:schemeClr val="tx1">
                    <a:lumMod val="75000"/>
                    <a:lumOff val="25000"/>
                  </a:schemeClr>
                </a:solidFill>
                <a:cs typeface="Arial" pitchFamily="34" charset="0"/>
              </a:rPr>
              <a:t>k.christofi@student.vu.nl</a:t>
            </a:r>
            <a:endParaRPr lang="ko-KR" altLang="en-US"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09980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3310921" y="2227715"/>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97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30" y="339509"/>
            <a:ext cx="7448870" cy="724247"/>
          </a:xfrm>
        </p:spPr>
        <p:txBody>
          <a:bodyPr/>
          <a:lstStyle/>
          <a:p>
            <a:pPr algn="l"/>
            <a:r>
              <a:rPr lang="en-US" sz="4400" b="1" dirty="0">
                <a:solidFill>
                  <a:schemeClr val="tx1">
                    <a:lumMod val="65000"/>
                    <a:lumOff val="35000"/>
                  </a:schemeClr>
                </a:solidFill>
              </a:rPr>
              <a:t>Research Questions</a:t>
            </a:r>
          </a:p>
        </p:txBody>
      </p:sp>
      <p:sp>
        <p:nvSpPr>
          <p:cNvPr id="10" name="Freeform: Shape 9">
            <a:extLst>
              <a:ext uri="{FF2B5EF4-FFF2-40B4-BE49-F238E27FC236}">
                <a16:creationId xmlns:a16="http://schemas.microsoft.com/office/drawing/2014/main" id="{3B0C7326-D30C-41BB-A854-1B1BCD9A1CEF}"/>
              </a:ext>
            </a:extLst>
          </p:cNvPr>
          <p:cNvSpPr/>
          <p:nvPr/>
        </p:nvSpPr>
        <p:spPr>
          <a:xfrm>
            <a:off x="203248" y="6025713"/>
            <a:ext cx="6061365" cy="293793"/>
          </a:xfrm>
          <a:custGeom>
            <a:avLst/>
            <a:gdLst>
              <a:gd name="connsiteX0" fmla="*/ 9211437 w 9211437"/>
              <a:gd name="connsiteY0" fmla="*/ 182213 h 364426"/>
              <a:gd name="connsiteX1" fmla="*/ 4605719 w 9211437"/>
              <a:gd name="connsiteY1" fmla="*/ 364426 h 364426"/>
              <a:gd name="connsiteX2" fmla="*/ 0 w 9211437"/>
              <a:gd name="connsiteY2" fmla="*/ 182213 h 364426"/>
              <a:gd name="connsiteX3" fmla="*/ 4605719 w 9211437"/>
              <a:gd name="connsiteY3" fmla="*/ 0 h 364426"/>
              <a:gd name="connsiteX4" fmla="*/ 9211437 w 9211437"/>
              <a:gd name="connsiteY4" fmla="*/ 182213 h 36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1437" h="364426">
                <a:moveTo>
                  <a:pt x="9211437" y="182213"/>
                </a:moveTo>
                <a:cubicBezTo>
                  <a:pt x="9211437" y="282847"/>
                  <a:pt x="7149387" y="364426"/>
                  <a:pt x="4605719" y="364426"/>
                </a:cubicBezTo>
                <a:cubicBezTo>
                  <a:pt x="2062051" y="364426"/>
                  <a:pt x="0" y="282847"/>
                  <a:pt x="0" y="182213"/>
                </a:cubicBezTo>
                <a:cubicBezTo>
                  <a:pt x="0" y="81579"/>
                  <a:pt x="2062051" y="0"/>
                  <a:pt x="4605719" y="0"/>
                </a:cubicBezTo>
                <a:cubicBezTo>
                  <a:pt x="7149387" y="0"/>
                  <a:pt x="9211437" y="81579"/>
                  <a:pt x="9211437" y="182213"/>
                </a:cubicBezTo>
                <a:close/>
              </a:path>
            </a:pathLst>
          </a:custGeom>
          <a:solidFill>
            <a:schemeClr val="accent4"/>
          </a:solidFill>
          <a:ln w="9525" cap="flat">
            <a:noFill/>
            <a:prstDash val="solid"/>
            <a:miter/>
          </a:ln>
        </p:spPr>
        <p:txBody>
          <a:bodyPr rtlCol="0" anchor="ctr"/>
          <a:lstStyle/>
          <a:p>
            <a:endParaRPr lang="en-US"/>
          </a:p>
        </p:txBody>
      </p:sp>
      <p:grpSp>
        <p:nvGrpSpPr>
          <p:cNvPr id="39" name="그룹 38">
            <a:extLst>
              <a:ext uri="{FF2B5EF4-FFF2-40B4-BE49-F238E27FC236}">
                <a16:creationId xmlns:a16="http://schemas.microsoft.com/office/drawing/2014/main" id="{178A426B-9F21-4586-AE3C-DCE9875B0D70}"/>
              </a:ext>
            </a:extLst>
          </p:cNvPr>
          <p:cNvGrpSpPr/>
          <p:nvPr/>
        </p:nvGrpSpPr>
        <p:grpSpPr>
          <a:xfrm>
            <a:off x="759657" y="2129418"/>
            <a:ext cx="4525309" cy="4049841"/>
            <a:chOff x="1205912" y="2179592"/>
            <a:chExt cx="4525309" cy="4049841"/>
          </a:xfrm>
        </p:grpSpPr>
        <p:sp>
          <p:nvSpPr>
            <p:cNvPr id="11" name="Freeform: Shape 10">
              <a:extLst>
                <a:ext uri="{FF2B5EF4-FFF2-40B4-BE49-F238E27FC236}">
                  <a16:creationId xmlns:a16="http://schemas.microsoft.com/office/drawing/2014/main" id="{07C330AD-2089-4627-84AF-179A99D0B94D}"/>
                </a:ext>
              </a:extLst>
            </p:cNvPr>
            <p:cNvSpPr/>
            <p:nvPr/>
          </p:nvSpPr>
          <p:spPr>
            <a:xfrm>
              <a:off x="1205912" y="2179592"/>
              <a:ext cx="4512433" cy="4045419"/>
            </a:xfrm>
            <a:custGeom>
              <a:avLst/>
              <a:gdLst>
                <a:gd name="connsiteX0" fmla="*/ 5587607 w 5597304"/>
                <a:gd name="connsiteY0" fmla="*/ 4328838 h 5018012"/>
                <a:gd name="connsiteX1" fmla="*/ 5528742 w 5597304"/>
                <a:gd name="connsiteY1" fmla="*/ 4269116 h 5018012"/>
                <a:gd name="connsiteX2" fmla="*/ 1619491 w 5597304"/>
                <a:gd name="connsiteY2" fmla="*/ 4271212 h 5018012"/>
                <a:gd name="connsiteX3" fmla="*/ 1520241 w 5597304"/>
                <a:gd name="connsiteY3" fmla="*/ 4191487 h 5018012"/>
                <a:gd name="connsiteX4" fmla="*/ 1499000 w 5597304"/>
                <a:gd name="connsiteY4" fmla="*/ 4050898 h 5018012"/>
                <a:gd name="connsiteX5" fmla="*/ 859777 w 5597304"/>
                <a:gd name="connsiteY5" fmla="*/ 36777 h 5018012"/>
                <a:gd name="connsiteX6" fmla="*/ 834631 w 5597304"/>
                <a:gd name="connsiteY6" fmla="*/ 106 h 5018012"/>
                <a:gd name="connsiteX7" fmla="*/ 498780 w 5597304"/>
                <a:gd name="connsiteY7" fmla="*/ 26395 h 5018012"/>
                <a:gd name="connsiteX8" fmla="*/ 22339 w 5597304"/>
                <a:gd name="connsiteY8" fmla="*/ 152506 h 5018012"/>
                <a:gd name="connsiteX9" fmla="*/ 1003 w 5597304"/>
                <a:gd name="connsiteY9" fmla="*/ 184986 h 5018012"/>
                <a:gd name="connsiteX10" fmla="*/ 730809 w 5597304"/>
                <a:gd name="connsiteY10" fmla="*/ 4849760 h 5018012"/>
                <a:gd name="connsiteX11" fmla="*/ 751954 w 5597304"/>
                <a:gd name="connsiteY11" fmla="*/ 4970823 h 5018012"/>
                <a:gd name="connsiteX12" fmla="*/ 810152 w 5597304"/>
                <a:gd name="connsiteY12" fmla="*/ 5013781 h 5018012"/>
                <a:gd name="connsiteX13" fmla="*/ 5535600 w 5597304"/>
                <a:gd name="connsiteY13" fmla="*/ 5017972 h 5018012"/>
                <a:gd name="connsiteX14" fmla="*/ 5595703 w 5597304"/>
                <a:gd name="connsiteY14" fmla="*/ 4985015 h 5018012"/>
                <a:gd name="connsiteX15" fmla="*/ 5587607 w 5597304"/>
                <a:gd name="connsiteY15" fmla="*/ 4328838 h 5018012"/>
                <a:gd name="connsiteX16" fmla="*/ 953884 w 5597304"/>
                <a:gd name="connsiteY16" fmla="*/ 4482952 h 5018012"/>
                <a:gd name="connsiteX17" fmla="*/ 955885 w 5597304"/>
                <a:gd name="connsiteY17" fmla="*/ 4483524 h 5018012"/>
                <a:gd name="connsiteX18" fmla="*/ 953980 w 5597304"/>
                <a:gd name="connsiteY18" fmla="*/ 4484095 h 5018012"/>
                <a:gd name="connsiteX19" fmla="*/ 953884 w 5597304"/>
                <a:gd name="connsiteY19" fmla="*/ 4482952 h 501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97304" h="5018012">
                  <a:moveTo>
                    <a:pt x="5587607" y="4328838"/>
                  </a:moveTo>
                  <a:cubicBezTo>
                    <a:pt x="5590273" y="4281403"/>
                    <a:pt x="5577606" y="4269021"/>
                    <a:pt x="5528742" y="4269116"/>
                  </a:cubicBezTo>
                  <a:cubicBezTo>
                    <a:pt x="4225722" y="4270640"/>
                    <a:pt x="2922607" y="4270164"/>
                    <a:pt x="1619491" y="4271212"/>
                  </a:cubicBezTo>
                  <a:cubicBezTo>
                    <a:pt x="1574724" y="4271212"/>
                    <a:pt x="1526623" y="4263115"/>
                    <a:pt x="1520241" y="4191487"/>
                  </a:cubicBezTo>
                  <a:cubicBezTo>
                    <a:pt x="1516050" y="4144434"/>
                    <a:pt x="1506430" y="4097761"/>
                    <a:pt x="1499000" y="4050898"/>
                  </a:cubicBezTo>
                  <a:cubicBezTo>
                    <a:pt x="1446422" y="3721619"/>
                    <a:pt x="881304" y="166127"/>
                    <a:pt x="859777" y="36777"/>
                  </a:cubicBezTo>
                  <a:cubicBezTo>
                    <a:pt x="857396" y="22395"/>
                    <a:pt x="863302" y="-1799"/>
                    <a:pt x="834631" y="106"/>
                  </a:cubicBezTo>
                  <a:cubicBezTo>
                    <a:pt x="722522" y="7345"/>
                    <a:pt x="608317" y="1440"/>
                    <a:pt x="498780" y="26395"/>
                  </a:cubicBezTo>
                  <a:cubicBezTo>
                    <a:pt x="338665" y="62876"/>
                    <a:pt x="181312" y="111168"/>
                    <a:pt x="22339" y="152506"/>
                  </a:cubicBezTo>
                  <a:cubicBezTo>
                    <a:pt x="622" y="158126"/>
                    <a:pt x="-1949" y="167079"/>
                    <a:pt x="1003" y="184986"/>
                  </a:cubicBezTo>
                  <a:cubicBezTo>
                    <a:pt x="11767" y="251661"/>
                    <a:pt x="733190" y="4837092"/>
                    <a:pt x="730809" y="4849760"/>
                  </a:cubicBezTo>
                  <a:cubicBezTo>
                    <a:pt x="730523" y="4891385"/>
                    <a:pt x="740334" y="4931104"/>
                    <a:pt x="751954" y="4970823"/>
                  </a:cubicBezTo>
                  <a:cubicBezTo>
                    <a:pt x="760813" y="5001017"/>
                    <a:pt x="777481" y="5014067"/>
                    <a:pt x="810152" y="5013781"/>
                  </a:cubicBezTo>
                  <a:cubicBezTo>
                    <a:pt x="900354" y="5013018"/>
                    <a:pt x="5434159" y="5018543"/>
                    <a:pt x="5535600" y="5017972"/>
                  </a:cubicBezTo>
                  <a:cubicBezTo>
                    <a:pt x="5561794" y="5017781"/>
                    <a:pt x="5591893" y="5017114"/>
                    <a:pt x="5595703" y="4985015"/>
                  </a:cubicBezTo>
                  <a:cubicBezTo>
                    <a:pt x="5602942" y="4924341"/>
                    <a:pt x="5583034" y="4410943"/>
                    <a:pt x="5587607" y="4328838"/>
                  </a:cubicBezTo>
                  <a:close/>
                  <a:moveTo>
                    <a:pt x="953884" y="4482952"/>
                  </a:moveTo>
                  <a:cubicBezTo>
                    <a:pt x="954551" y="4483143"/>
                    <a:pt x="955218" y="4483333"/>
                    <a:pt x="955885" y="4483524"/>
                  </a:cubicBezTo>
                  <a:cubicBezTo>
                    <a:pt x="955218" y="4483714"/>
                    <a:pt x="954551" y="4483905"/>
                    <a:pt x="953980" y="4484095"/>
                  </a:cubicBezTo>
                  <a:cubicBezTo>
                    <a:pt x="953980" y="4483714"/>
                    <a:pt x="953980" y="4483333"/>
                    <a:pt x="953884" y="4482952"/>
                  </a:cubicBezTo>
                  <a:close/>
                </a:path>
              </a:pathLst>
            </a:custGeom>
            <a:solidFill>
              <a:srgbClr val="E8E7E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FD64F9-49AD-4634-A1EF-93E55EDF5066}"/>
                </a:ext>
              </a:extLst>
            </p:cNvPr>
            <p:cNvSpPr/>
            <p:nvPr/>
          </p:nvSpPr>
          <p:spPr>
            <a:xfrm>
              <a:off x="1233748" y="2312822"/>
              <a:ext cx="4497473" cy="3916611"/>
            </a:xfrm>
            <a:custGeom>
              <a:avLst/>
              <a:gdLst>
                <a:gd name="connsiteX0" fmla="*/ 5565842 w 5578748"/>
                <a:gd name="connsiteY0" fmla="*/ 4451708 h 4858236"/>
                <a:gd name="connsiteX1" fmla="*/ 5576986 w 5578748"/>
                <a:gd name="connsiteY1" fmla="*/ 4822802 h 4858236"/>
                <a:gd name="connsiteX2" fmla="*/ 5516884 w 5578748"/>
                <a:gd name="connsiteY2" fmla="*/ 4855759 h 4858236"/>
                <a:gd name="connsiteX3" fmla="*/ 5212655 w 5578748"/>
                <a:gd name="connsiteY3" fmla="*/ 4857568 h 4858236"/>
                <a:gd name="connsiteX4" fmla="*/ 1599251 w 5578748"/>
                <a:gd name="connsiteY4" fmla="*/ 4857473 h 4858236"/>
                <a:gd name="connsiteX5" fmla="*/ 1062136 w 5578748"/>
                <a:gd name="connsiteY5" fmla="*/ 4854901 h 4858236"/>
                <a:gd name="connsiteX6" fmla="*/ 791435 w 5578748"/>
                <a:gd name="connsiteY6" fmla="*/ 4851663 h 4858236"/>
                <a:gd name="connsiteX7" fmla="*/ 733238 w 5578748"/>
                <a:gd name="connsiteY7" fmla="*/ 4808705 h 4858236"/>
                <a:gd name="connsiteX8" fmla="*/ 712092 w 5578748"/>
                <a:gd name="connsiteY8" fmla="*/ 4687642 h 4858236"/>
                <a:gd name="connsiteX9" fmla="*/ 643512 w 5578748"/>
                <a:gd name="connsiteY9" fmla="*/ 4127858 h 4858236"/>
                <a:gd name="connsiteX10" fmla="*/ 503114 w 5578748"/>
                <a:gd name="connsiteY10" fmla="*/ 3242890 h 4858236"/>
                <a:gd name="connsiteX11" fmla="*/ 393481 w 5578748"/>
                <a:gd name="connsiteY11" fmla="*/ 2555757 h 4858236"/>
                <a:gd name="connsiteX12" fmla="*/ 303375 w 5578748"/>
                <a:gd name="connsiteY12" fmla="*/ 1981209 h 4858236"/>
                <a:gd name="connsiteX13" fmla="*/ 202791 w 5578748"/>
                <a:gd name="connsiteY13" fmla="*/ 1351892 h 4858236"/>
                <a:gd name="connsiteX14" fmla="*/ 122209 w 5578748"/>
                <a:gd name="connsiteY14" fmla="*/ 834399 h 4858236"/>
                <a:gd name="connsiteX15" fmla="*/ 50200 w 5578748"/>
                <a:gd name="connsiteY15" fmla="*/ 387390 h 4858236"/>
                <a:gd name="connsiteX16" fmla="*/ 1242 w 5578748"/>
                <a:gd name="connsiteY16" fmla="*/ 79542 h 4858236"/>
                <a:gd name="connsiteX17" fmla="*/ 33626 w 5578748"/>
                <a:gd name="connsiteY17" fmla="*/ 25440 h 4858236"/>
                <a:gd name="connsiteX18" fmla="*/ 193266 w 5578748"/>
                <a:gd name="connsiteY18" fmla="*/ 390 h 4858236"/>
                <a:gd name="connsiteX19" fmla="*/ 245939 w 5578748"/>
                <a:gd name="connsiteY19" fmla="*/ 54111 h 4858236"/>
                <a:gd name="connsiteX20" fmla="*/ 307470 w 5578748"/>
                <a:gd name="connsiteY20" fmla="*/ 443874 h 4858236"/>
                <a:gd name="connsiteX21" fmla="*/ 524164 w 5578748"/>
                <a:gd name="connsiteY21" fmla="*/ 1824522 h 4858236"/>
                <a:gd name="connsiteX22" fmla="*/ 873446 w 5578748"/>
                <a:gd name="connsiteY22" fmla="*/ 4050515 h 4858236"/>
                <a:gd name="connsiteX23" fmla="*/ 918499 w 5578748"/>
                <a:gd name="connsiteY23" fmla="*/ 4341694 h 4858236"/>
                <a:gd name="connsiteX24" fmla="*/ 1082139 w 5578748"/>
                <a:gd name="connsiteY24" fmla="*/ 4428086 h 4858236"/>
                <a:gd name="connsiteX25" fmla="*/ 5473259 w 5578748"/>
                <a:gd name="connsiteY25" fmla="*/ 4428181 h 4858236"/>
                <a:gd name="connsiteX26" fmla="*/ 5565842 w 5578748"/>
                <a:gd name="connsiteY26" fmla="*/ 4451708 h 485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8748" h="4858236">
                  <a:moveTo>
                    <a:pt x="5565842" y="4451708"/>
                  </a:moveTo>
                  <a:cubicBezTo>
                    <a:pt x="5566890" y="4514859"/>
                    <a:pt x="5584225" y="4762223"/>
                    <a:pt x="5576986" y="4822802"/>
                  </a:cubicBezTo>
                  <a:cubicBezTo>
                    <a:pt x="5573176" y="4854806"/>
                    <a:pt x="5542982" y="4855568"/>
                    <a:pt x="5516884" y="4855759"/>
                  </a:cubicBezTo>
                  <a:cubicBezTo>
                    <a:pt x="5415442" y="4856330"/>
                    <a:pt x="5314096" y="4857473"/>
                    <a:pt x="5212655" y="4857568"/>
                  </a:cubicBezTo>
                  <a:cubicBezTo>
                    <a:pt x="4008219" y="4858331"/>
                    <a:pt x="2803687" y="4858616"/>
                    <a:pt x="1599251" y="4857473"/>
                  </a:cubicBezTo>
                  <a:cubicBezTo>
                    <a:pt x="1420181" y="4857282"/>
                    <a:pt x="1241111" y="4859283"/>
                    <a:pt x="1062136" y="4854901"/>
                  </a:cubicBezTo>
                  <a:cubicBezTo>
                    <a:pt x="971934" y="4852711"/>
                    <a:pt x="881637" y="4850901"/>
                    <a:pt x="791435" y="4851663"/>
                  </a:cubicBezTo>
                  <a:cubicBezTo>
                    <a:pt x="758765" y="4851948"/>
                    <a:pt x="742096" y="4838899"/>
                    <a:pt x="733238" y="4808705"/>
                  </a:cubicBezTo>
                  <a:cubicBezTo>
                    <a:pt x="721617" y="4768986"/>
                    <a:pt x="711711" y="4729266"/>
                    <a:pt x="712092" y="4687642"/>
                  </a:cubicBezTo>
                  <a:cubicBezTo>
                    <a:pt x="724665" y="4621539"/>
                    <a:pt x="663134" y="4248730"/>
                    <a:pt x="643512" y="4127858"/>
                  </a:cubicBezTo>
                  <a:cubicBezTo>
                    <a:pt x="595697" y="3833059"/>
                    <a:pt x="549596" y="3537975"/>
                    <a:pt x="503114" y="3242890"/>
                  </a:cubicBezTo>
                  <a:cubicBezTo>
                    <a:pt x="467014" y="3013814"/>
                    <a:pt x="430438" y="2784738"/>
                    <a:pt x="393481" y="2555757"/>
                  </a:cubicBezTo>
                  <a:cubicBezTo>
                    <a:pt x="362525" y="2364400"/>
                    <a:pt x="334235" y="2172566"/>
                    <a:pt x="303375" y="1981209"/>
                  </a:cubicBezTo>
                  <a:cubicBezTo>
                    <a:pt x="269561" y="1771468"/>
                    <a:pt x="236414" y="1561632"/>
                    <a:pt x="202791" y="1351892"/>
                  </a:cubicBezTo>
                  <a:cubicBezTo>
                    <a:pt x="175168" y="1179585"/>
                    <a:pt x="148879" y="1006896"/>
                    <a:pt x="122209" y="834399"/>
                  </a:cubicBezTo>
                  <a:cubicBezTo>
                    <a:pt x="99254" y="685237"/>
                    <a:pt x="74203" y="536361"/>
                    <a:pt x="50200" y="387390"/>
                  </a:cubicBezTo>
                  <a:cubicBezTo>
                    <a:pt x="33626" y="284806"/>
                    <a:pt x="18863" y="181936"/>
                    <a:pt x="1242" y="79542"/>
                  </a:cubicBezTo>
                  <a:cubicBezTo>
                    <a:pt x="-3426" y="52587"/>
                    <a:pt x="4575" y="32203"/>
                    <a:pt x="33626" y="25440"/>
                  </a:cubicBezTo>
                  <a:cubicBezTo>
                    <a:pt x="86205" y="13153"/>
                    <a:pt x="139640" y="6105"/>
                    <a:pt x="193266" y="390"/>
                  </a:cubicBezTo>
                  <a:cubicBezTo>
                    <a:pt x="231461" y="-3611"/>
                    <a:pt x="240700" y="23821"/>
                    <a:pt x="245939" y="54111"/>
                  </a:cubicBezTo>
                  <a:cubicBezTo>
                    <a:pt x="268227" y="183746"/>
                    <a:pt x="287087" y="313953"/>
                    <a:pt x="307470" y="443874"/>
                  </a:cubicBezTo>
                  <a:cubicBezTo>
                    <a:pt x="379670" y="904122"/>
                    <a:pt x="452155" y="1364274"/>
                    <a:pt x="524164" y="1824522"/>
                  </a:cubicBezTo>
                  <a:cubicBezTo>
                    <a:pt x="640369" y="2566520"/>
                    <a:pt x="757908" y="3308422"/>
                    <a:pt x="873446" y="4050515"/>
                  </a:cubicBezTo>
                  <a:cubicBezTo>
                    <a:pt x="888591" y="4147575"/>
                    <a:pt x="904878" y="4244444"/>
                    <a:pt x="918499" y="4341694"/>
                  </a:cubicBezTo>
                  <a:cubicBezTo>
                    <a:pt x="930024" y="4423895"/>
                    <a:pt x="1003367" y="4428086"/>
                    <a:pt x="1082139" y="4428086"/>
                  </a:cubicBezTo>
                  <a:cubicBezTo>
                    <a:pt x="2545846" y="4427895"/>
                    <a:pt x="4009552" y="4427895"/>
                    <a:pt x="5473259" y="4428181"/>
                  </a:cubicBezTo>
                  <a:cubicBezTo>
                    <a:pt x="5505644" y="4428181"/>
                    <a:pt x="5541077" y="4419990"/>
                    <a:pt x="5565842" y="4451708"/>
                  </a:cubicBezTo>
                  <a:close/>
                </a:path>
              </a:pathLst>
            </a:custGeom>
            <a:solidFill>
              <a:srgbClr val="C2B59B"/>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4411712-1798-4157-81F1-9933EB5BD593}"/>
                </a:ext>
              </a:extLst>
            </p:cNvPr>
            <p:cNvSpPr/>
            <p:nvPr/>
          </p:nvSpPr>
          <p:spPr>
            <a:xfrm>
              <a:off x="1449294" y="2226169"/>
              <a:ext cx="934055" cy="3557074"/>
            </a:xfrm>
            <a:custGeom>
              <a:avLst/>
              <a:gdLst>
                <a:gd name="connsiteX0" fmla="*/ 1157386 w 1158619"/>
                <a:gd name="connsiteY0" fmla="*/ 4185243 h 4412259"/>
                <a:gd name="connsiteX1" fmla="*/ 1139003 w 1158619"/>
                <a:gd name="connsiteY1" fmla="*/ 4228486 h 4412259"/>
                <a:gd name="connsiteX2" fmla="*/ 816486 w 1158619"/>
                <a:gd name="connsiteY2" fmla="*/ 4408985 h 4412259"/>
                <a:gd name="connsiteX3" fmla="*/ 684565 w 1158619"/>
                <a:gd name="connsiteY3" fmla="*/ 4408890 h 4412259"/>
                <a:gd name="connsiteX4" fmla="*/ 637988 w 1158619"/>
                <a:gd name="connsiteY4" fmla="*/ 4156763 h 4412259"/>
                <a:gd name="connsiteX5" fmla="*/ 1242 w 1158619"/>
                <a:gd name="connsiteY5" fmla="*/ 145024 h 4412259"/>
                <a:gd name="connsiteX6" fmla="*/ 23816 w 1158619"/>
                <a:gd name="connsiteY6" fmla="*/ 107686 h 4412259"/>
                <a:gd name="connsiteX7" fmla="*/ 465776 w 1158619"/>
                <a:gd name="connsiteY7" fmla="*/ 1958 h 4412259"/>
                <a:gd name="connsiteX8" fmla="*/ 495018 w 1158619"/>
                <a:gd name="connsiteY8" fmla="*/ 27485 h 4412259"/>
                <a:gd name="connsiteX9" fmla="*/ 1157386 w 1158619"/>
                <a:gd name="connsiteY9" fmla="*/ 4185243 h 44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8619" h="4412259">
                  <a:moveTo>
                    <a:pt x="1157386" y="4185243"/>
                  </a:moveTo>
                  <a:cubicBezTo>
                    <a:pt x="1160720" y="4204293"/>
                    <a:pt x="1158148" y="4217914"/>
                    <a:pt x="1139003" y="4228486"/>
                  </a:cubicBezTo>
                  <a:cubicBezTo>
                    <a:pt x="1031180" y="4288018"/>
                    <a:pt x="923928" y="4348692"/>
                    <a:pt x="816486" y="4408985"/>
                  </a:cubicBezTo>
                  <a:cubicBezTo>
                    <a:pt x="772481" y="4413272"/>
                    <a:pt x="728571" y="4413462"/>
                    <a:pt x="684565" y="4408890"/>
                  </a:cubicBezTo>
                  <a:cubicBezTo>
                    <a:pt x="659324" y="4326689"/>
                    <a:pt x="652656" y="4240869"/>
                    <a:pt x="637988" y="4156763"/>
                  </a:cubicBezTo>
                  <a:cubicBezTo>
                    <a:pt x="614842" y="4023890"/>
                    <a:pt x="29436" y="327618"/>
                    <a:pt x="1242" y="145024"/>
                  </a:cubicBezTo>
                  <a:cubicBezTo>
                    <a:pt x="-1521" y="127498"/>
                    <a:pt x="-1806" y="113591"/>
                    <a:pt x="23816" y="107686"/>
                  </a:cubicBezTo>
                  <a:cubicBezTo>
                    <a:pt x="171549" y="74158"/>
                    <a:pt x="318996" y="39106"/>
                    <a:pt x="465776" y="1958"/>
                  </a:cubicBezTo>
                  <a:cubicBezTo>
                    <a:pt x="495780" y="-5662"/>
                    <a:pt x="492255" y="10245"/>
                    <a:pt x="495018" y="27485"/>
                  </a:cubicBezTo>
                  <a:cubicBezTo>
                    <a:pt x="522926" y="200269"/>
                    <a:pt x="1148718" y="4135618"/>
                    <a:pt x="1157386" y="4185243"/>
                  </a:cubicBez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614709F-C1C0-41D4-BB08-D32328E5961C}"/>
                </a:ext>
              </a:extLst>
            </p:cNvPr>
            <p:cNvSpPr/>
            <p:nvPr/>
          </p:nvSpPr>
          <p:spPr>
            <a:xfrm>
              <a:off x="2591911" y="5666190"/>
              <a:ext cx="2127198" cy="120837"/>
            </a:xfrm>
            <a:custGeom>
              <a:avLst/>
              <a:gdLst>
                <a:gd name="connsiteX0" fmla="*/ 0 w 2638615"/>
                <a:gd name="connsiteY0" fmla="*/ 145730 h 149888"/>
                <a:gd name="connsiteX1" fmla="*/ 85439 w 2638615"/>
                <a:gd name="connsiteY1" fmla="*/ 17714 h 149888"/>
                <a:gd name="connsiteX2" fmla="*/ 251936 w 2638615"/>
                <a:gd name="connsiteY2" fmla="*/ 5237 h 149888"/>
                <a:gd name="connsiteX3" fmla="*/ 2602992 w 2638615"/>
                <a:gd name="connsiteY3" fmla="*/ 2665 h 149888"/>
                <a:gd name="connsiteX4" fmla="*/ 2638616 w 2638615"/>
                <a:gd name="connsiteY4" fmla="*/ 4189 h 149888"/>
                <a:gd name="connsiteX5" fmla="*/ 2605850 w 2638615"/>
                <a:gd name="connsiteY5" fmla="*/ 137920 h 149888"/>
                <a:gd name="connsiteX6" fmla="*/ 2560415 w 2638615"/>
                <a:gd name="connsiteY6" fmla="*/ 144302 h 149888"/>
                <a:gd name="connsiteX7" fmla="*/ 0 w 2638615"/>
                <a:gd name="connsiteY7" fmla="*/ 145730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615" h="149888">
                  <a:moveTo>
                    <a:pt x="0" y="145730"/>
                  </a:moveTo>
                  <a:cubicBezTo>
                    <a:pt x="29908" y="103249"/>
                    <a:pt x="76105" y="29716"/>
                    <a:pt x="85439" y="17714"/>
                  </a:cubicBezTo>
                  <a:cubicBezTo>
                    <a:pt x="102679" y="-4479"/>
                    <a:pt x="159639" y="4094"/>
                    <a:pt x="251936" y="5237"/>
                  </a:cubicBezTo>
                  <a:cubicBezTo>
                    <a:pt x="1050417" y="2665"/>
                    <a:pt x="1820704" y="-3526"/>
                    <a:pt x="2602992" y="2665"/>
                  </a:cubicBezTo>
                  <a:cubicBezTo>
                    <a:pt x="2613946" y="2760"/>
                    <a:pt x="2624995" y="3618"/>
                    <a:pt x="2638616" y="4189"/>
                  </a:cubicBezTo>
                  <a:cubicBezTo>
                    <a:pt x="2628805" y="42194"/>
                    <a:pt x="2615184" y="101630"/>
                    <a:pt x="2605850" y="137920"/>
                  </a:cubicBezTo>
                  <a:cubicBezTo>
                    <a:pt x="2592229" y="150398"/>
                    <a:pt x="2575560" y="144302"/>
                    <a:pt x="2560415" y="144302"/>
                  </a:cubicBezTo>
                  <a:cubicBezTo>
                    <a:pt x="1722406" y="144587"/>
                    <a:pt x="136493" y="155732"/>
                    <a:pt x="0" y="145730"/>
                  </a:cubicBezTo>
                  <a:close/>
                </a:path>
              </a:pathLst>
            </a:custGeom>
            <a:solidFill>
              <a:srgbClr val="545E67"/>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D35FE96-B9DA-4A63-92B3-74E1AFA6C5D7}"/>
                </a:ext>
              </a:extLst>
            </p:cNvPr>
            <p:cNvSpPr/>
            <p:nvPr/>
          </p:nvSpPr>
          <p:spPr>
            <a:xfrm>
              <a:off x="4885433" y="5666066"/>
              <a:ext cx="476025" cy="121087"/>
            </a:xfrm>
            <a:custGeom>
              <a:avLst/>
              <a:gdLst>
                <a:gd name="connsiteX0" fmla="*/ 0 w 590470"/>
                <a:gd name="connsiteY0" fmla="*/ 141121 h 150198"/>
                <a:gd name="connsiteX1" fmla="*/ 101060 w 590470"/>
                <a:gd name="connsiteY1" fmla="*/ 55 h 150198"/>
                <a:gd name="connsiteX2" fmla="*/ 555022 w 590470"/>
                <a:gd name="connsiteY2" fmla="*/ 2913 h 150198"/>
                <a:gd name="connsiteX3" fmla="*/ 590169 w 590470"/>
                <a:gd name="connsiteY3" fmla="*/ 35774 h 150198"/>
                <a:gd name="connsiteX4" fmla="*/ 588645 w 590470"/>
                <a:gd name="connsiteY4" fmla="*/ 145026 h 150198"/>
                <a:gd name="connsiteX5" fmla="*/ 575500 w 590470"/>
                <a:gd name="connsiteY5" fmla="*/ 149884 h 150198"/>
                <a:gd name="connsiteX6" fmla="*/ 14574 w 590470"/>
                <a:gd name="connsiteY6" fmla="*/ 150074 h 150198"/>
                <a:gd name="connsiteX7" fmla="*/ 0 w 590470"/>
                <a:gd name="connsiteY7" fmla="*/ 141121 h 1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470" h="150198">
                  <a:moveTo>
                    <a:pt x="0" y="141121"/>
                  </a:moveTo>
                  <a:cubicBezTo>
                    <a:pt x="8573" y="50347"/>
                    <a:pt x="17145" y="-1945"/>
                    <a:pt x="101060" y="55"/>
                  </a:cubicBezTo>
                  <a:cubicBezTo>
                    <a:pt x="237077" y="3294"/>
                    <a:pt x="418814" y="8437"/>
                    <a:pt x="555022" y="2913"/>
                  </a:cubicBezTo>
                  <a:cubicBezTo>
                    <a:pt x="580834" y="1865"/>
                    <a:pt x="592550" y="7294"/>
                    <a:pt x="590169" y="35774"/>
                  </a:cubicBezTo>
                  <a:cubicBezTo>
                    <a:pt x="587597" y="65683"/>
                    <a:pt x="589026" y="114927"/>
                    <a:pt x="588645" y="145026"/>
                  </a:cubicBezTo>
                  <a:cubicBezTo>
                    <a:pt x="584454" y="147026"/>
                    <a:pt x="580739" y="149884"/>
                    <a:pt x="575500" y="149884"/>
                  </a:cubicBezTo>
                  <a:cubicBezTo>
                    <a:pt x="388525" y="150455"/>
                    <a:pt x="201549" y="150074"/>
                    <a:pt x="14574" y="150074"/>
                  </a:cubicBezTo>
                  <a:cubicBezTo>
                    <a:pt x="7430" y="150074"/>
                    <a:pt x="2477" y="147883"/>
                    <a:pt x="0" y="141121"/>
                  </a:cubicBezTo>
                  <a:close/>
                </a:path>
              </a:pathLst>
            </a:custGeom>
            <a:solidFill>
              <a:srgbClr val="545E67"/>
            </a:solidFill>
            <a:ln w="9525" cap="flat">
              <a:noFill/>
              <a:prstDash val="solid"/>
              <a:miter/>
            </a:ln>
          </p:spPr>
          <p:txBody>
            <a:bodyPr rtlCol="0" anchor="ctr"/>
            <a:lstStyle/>
            <a:p>
              <a:endParaRPr lang="en-US"/>
            </a:p>
          </p:txBody>
        </p:sp>
      </p:grpSp>
      <p:grpSp>
        <p:nvGrpSpPr>
          <p:cNvPr id="46" name="그룹 45">
            <a:extLst>
              <a:ext uri="{FF2B5EF4-FFF2-40B4-BE49-F238E27FC236}">
                <a16:creationId xmlns:a16="http://schemas.microsoft.com/office/drawing/2014/main" id="{B41BC0C5-6F3C-40FC-B882-C2C5BE6459B0}"/>
              </a:ext>
            </a:extLst>
          </p:cNvPr>
          <p:cNvGrpSpPr/>
          <p:nvPr/>
        </p:nvGrpSpPr>
        <p:grpSpPr>
          <a:xfrm>
            <a:off x="1501002" y="2118041"/>
            <a:ext cx="2925165" cy="3150558"/>
            <a:chOff x="1947257" y="2168215"/>
            <a:chExt cx="2925165" cy="3150558"/>
          </a:xfrm>
        </p:grpSpPr>
        <p:sp>
          <p:nvSpPr>
            <p:cNvPr id="4" name="Freeform: Shape 3">
              <a:extLst>
                <a:ext uri="{FF2B5EF4-FFF2-40B4-BE49-F238E27FC236}">
                  <a16:creationId xmlns:a16="http://schemas.microsoft.com/office/drawing/2014/main" id="{B522D50E-028C-4074-8DBF-2F085138BE21}"/>
                </a:ext>
              </a:extLst>
            </p:cNvPr>
            <p:cNvSpPr/>
            <p:nvPr/>
          </p:nvSpPr>
          <p:spPr>
            <a:xfrm>
              <a:off x="2699955" y="2175279"/>
              <a:ext cx="2172369" cy="3143494"/>
            </a:xfrm>
            <a:custGeom>
              <a:avLst/>
              <a:gdLst>
                <a:gd name="connsiteX0" fmla="*/ 2683285 w 2694646"/>
                <a:gd name="connsiteY0" fmla="*/ 1256184 h 3899247"/>
                <a:gd name="connsiteX1" fmla="*/ 2596512 w 2694646"/>
                <a:gd name="connsiteY1" fmla="*/ 1115119 h 3899247"/>
                <a:gd name="connsiteX2" fmla="*/ 2623468 w 2694646"/>
                <a:gd name="connsiteY2" fmla="*/ 1086734 h 3899247"/>
                <a:gd name="connsiteX3" fmla="*/ 2590702 w 2694646"/>
                <a:gd name="connsiteY3" fmla="*/ 839465 h 3899247"/>
                <a:gd name="connsiteX4" fmla="*/ 2412680 w 2694646"/>
                <a:gd name="connsiteY4" fmla="*/ 549333 h 3899247"/>
                <a:gd name="connsiteX5" fmla="*/ 2376580 w 2694646"/>
                <a:gd name="connsiteY5" fmla="*/ 534570 h 3899247"/>
                <a:gd name="connsiteX6" fmla="*/ 2370198 w 2694646"/>
                <a:gd name="connsiteY6" fmla="*/ 532951 h 3899247"/>
                <a:gd name="connsiteX7" fmla="*/ 2139312 w 2694646"/>
                <a:gd name="connsiteY7" fmla="*/ 214815 h 3899247"/>
                <a:gd name="connsiteX8" fmla="*/ 1934715 w 2694646"/>
                <a:gd name="connsiteY8" fmla="*/ 88323 h 3899247"/>
                <a:gd name="connsiteX9" fmla="*/ 1176525 w 2694646"/>
                <a:gd name="connsiteY9" fmla="*/ 35364 h 3899247"/>
                <a:gd name="connsiteX10" fmla="*/ 683321 w 2694646"/>
                <a:gd name="connsiteY10" fmla="*/ 300350 h 3899247"/>
                <a:gd name="connsiteX11" fmla="*/ 610740 w 2694646"/>
                <a:gd name="connsiteY11" fmla="*/ 384646 h 3899247"/>
                <a:gd name="connsiteX12" fmla="*/ 463769 w 2694646"/>
                <a:gd name="connsiteY12" fmla="*/ 843466 h 3899247"/>
                <a:gd name="connsiteX13" fmla="*/ 524825 w 2694646"/>
                <a:gd name="connsiteY13" fmla="*/ 1262089 h 3899247"/>
                <a:gd name="connsiteX14" fmla="*/ 694656 w 2694646"/>
                <a:gd name="connsiteY14" fmla="*/ 1567080 h 3899247"/>
                <a:gd name="connsiteX15" fmla="*/ 762092 w 2694646"/>
                <a:gd name="connsiteY15" fmla="*/ 1883119 h 3899247"/>
                <a:gd name="connsiteX16" fmla="*/ 747424 w 2694646"/>
                <a:gd name="connsiteY16" fmla="*/ 2024185 h 3899247"/>
                <a:gd name="connsiteX17" fmla="*/ 714277 w 2694646"/>
                <a:gd name="connsiteY17" fmla="*/ 2168584 h 3899247"/>
                <a:gd name="connsiteX18" fmla="*/ 683797 w 2694646"/>
                <a:gd name="connsiteY18" fmla="*/ 2263262 h 3899247"/>
                <a:gd name="connsiteX19" fmla="*/ 593405 w 2694646"/>
                <a:gd name="connsiteY19" fmla="*/ 2521580 h 3899247"/>
                <a:gd name="connsiteX20" fmla="*/ 524349 w 2694646"/>
                <a:gd name="connsiteY20" fmla="*/ 2672170 h 3899247"/>
                <a:gd name="connsiteX21" fmla="*/ 426527 w 2694646"/>
                <a:gd name="connsiteY21" fmla="*/ 2786661 h 3899247"/>
                <a:gd name="connsiteX22" fmla="*/ 92009 w 2694646"/>
                <a:gd name="connsiteY22" fmla="*/ 3228335 h 3899247"/>
                <a:gd name="connsiteX23" fmla="*/ 4379 w 2694646"/>
                <a:gd name="connsiteY23" fmla="*/ 3401690 h 3899247"/>
                <a:gd name="connsiteX24" fmla="*/ 19905 w 2694646"/>
                <a:gd name="connsiteY24" fmla="*/ 3453411 h 3899247"/>
                <a:gd name="connsiteX25" fmla="*/ 1266727 w 2694646"/>
                <a:gd name="connsiteY25" fmla="*/ 3895752 h 3899247"/>
                <a:gd name="connsiteX26" fmla="*/ 1892710 w 2694646"/>
                <a:gd name="connsiteY26" fmla="*/ 3843460 h 3899247"/>
                <a:gd name="connsiteX27" fmla="*/ 2200653 w 2694646"/>
                <a:gd name="connsiteY27" fmla="*/ 3747352 h 3899247"/>
                <a:gd name="connsiteX28" fmla="*/ 2415823 w 2694646"/>
                <a:gd name="connsiteY28" fmla="*/ 3657627 h 3899247"/>
                <a:gd name="connsiteX29" fmla="*/ 2285140 w 2694646"/>
                <a:gd name="connsiteY29" fmla="*/ 3452935 h 3899247"/>
                <a:gd name="connsiteX30" fmla="*/ 2225133 w 2694646"/>
                <a:gd name="connsiteY30" fmla="*/ 3165280 h 3899247"/>
                <a:gd name="connsiteX31" fmla="*/ 1906903 w 2694646"/>
                <a:gd name="connsiteY31" fmla="*/ 2489671 h 3899247"/>
                <a:gd name="connsiteX32" fmla="*/ 1882042 w 2694646"/>
                <a:gd name="connsiteY32" fmla="*/ 2434903 h 3899247"/>
                <a:gd name="connsiteX33" fmla="*/ 1910522 w 2694646"/>
                <a:gd name="connsiteY33" fmla="*/ 2317078 h 3899247"/>
                <a:gd name="connsiteX34" fmla="*/ 1959766 w 2694646"/>
                <a:gd name="connsiteY34" fmla="*/ 2187824 h 3899247"/>
                <a:gd name="connsiteX35" fmla="*/ 2013677 w 2694646"/>
                <a:gd name="connsiteY35" fmla="*/ 2178490 h 3899247"/>
                <a:gd name="connsiteX36" fmla="*/ 2329050 w 2694646"/>
                <a:gd name="connsiteY36" fmla="*/ 2184490 h 3899247"/>
                <a:gd name="connsiteX37" fmla="*/ 2491261 w 2694646"/>
                <a:gd name="connsiteY37" fmla="*/ 1933411 h 3899247"/>
                <a:gd name="connsiteX38" fmla="*/ 2488118 w 2694646"/>
                <a:gd name="connsiteY38" fmla="*/ 1919600 h 3899247"/>
                <a:gd name="connsiteX39" fmla="*/ 2519550 w 2694646"/>
                <a:gd name="connsiteY39" fmla="*/ 1757103 h 3899247"/>
                <a:gd name="connsiteX40" fmla="*/ 2519836 w 2694646"/>
                <a:gd name="connsiteY40" fmla="*/ 1692715 h 3899247"/>
                <a:gd name="connsiteX41" fmla="*/ 2527647 w 2694646"/>
                <a:gd name="connsiteY41" fmla="*/ 1626611 h 3899247"/>
                <a:gd name="connsiteX42" fmla="*/ 2539172 w 2694646"/>
                <a:gd name="connsiteY42" fmla="*/ 1541934 h 3899247"/>
                <a:gd name="connsiteX43" fmla="*/ 2509930 w 2694646"/>
                <a:gd name="connsiteY43" fmla="*/ 1467829 h 3899247"/>
                <a:gd name="connsiteX44" fmla="*/ 2555936 w 2694646"/>
                <a:gd name="connsiteY44" fmla="*/ 1397440 h 3899247"/>
                <a:gd name="connsiteX45" fmla="*/ 2648519 w 2694646"/>
                <a:gd name="connsiteY45" fmla="*/ 1362769 h 3899247"/>
                <a:gd name="connsiteX46" fmla="*/ 2683285 w 2694646"/>
                <a:gd name="connsiteY46" fmla="*/ 1256184 h 389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94646" h="3899247">
                  <a:moveTo>
                    <a:pt x="2683285" y="1256184"/>
                  </a:moveTo>
                  <a:cubicBezTo>
                    <a:pt x="2662140" y="1204368"/>
                    <a:pt x="2626802" y="1161315"/>
                    <a:pt x="2596512" y="1115119"/>
                  </a:cubicBezTo>
                  <a:cubicBezTo>
                    <a:pt x="2612514" y="1112261"/>
                    <a:pt x="2619753" y="1102736"/>
                    <a:pt x="2623468" y="1086734"/>
                  </a:cubicBezTo>
                  <a:cubicBezTo>
                    <a:pt x="2643566" y="1000056"/>
                    <a:pt x="2630897" y="917951"/>
                    <a:pt x="2590702" y="839465"/>
                  </a:cubicBezTo>
                  <a:cubicBezTo>
                    <a:pt x="2538886" y="738214"/>
                    <a:pt x="2476021" y="643631"/>
                    <a:pt x="2412680" y="549333"/>
                  </a:cubicBezTo>
                  <a:cubicBezTo>
                    <a:pt x="2404107" y="536570"/>
                    <a:pt x="2396773" y="519330"/>
                    <a:pt x="2376580" y="534570"/>
                  </a:cubicBezTo>
                  <a:cubicBezTo>
                    <a:pt x="2374580" y="533427"/>
                    <a:pt x="2372484" y="532951"/>
                    <a:pt x="2370198" y="532951"/>
                  </a:cubicBezTo>
                  <a:cubicBezTo>
                    <a:pt x="2323431" y="405030"/>
                    <a:pt x="2246945" y="298635"/>
                    <a:pt x="2139312" y="214815"/>
                  </a:cubicBezTo>
                  <a:cubicBezTo>
                    <a:pt x="2079305" y="159380"/>
                    <a:pt x="2009106" y="119851"/>
                    <a:pt x="1934715" y="88323"/>
                  </a:cubicBezTo>
                  <a:cubicBezTo>
                    <a:pt x="1688304" y="-16261"/>
                    <a:pt x="1433986" y="-19881"/>
                    <a:pt x="1176525" y="35364"/>
                  </a:cubicBezTo>
                  <a:cubicBezTo>
                    <a:pt x="986978" y="76036"/>
                    <a:pt x="818766" y="158237"/>
                    <a:pt x="683321" y="300350"/>
                  </a:cubicBezTo>
                  <a:cubicBezTo>
                    <a:pt x="654365" y="324353"/>
                    <a:pt x="634267" y="355976"/>
                    <a:pt x="610740" y="384646"/>
                  </a:cubicBezTo>
                  <a:cubicBezTo>
                    <a:pt x="496726" y="589434"/>
                    <a:pt x="468151" y="708210"/>
                    <a:pt x="463769" y="843466"/>
                  </a:cubicBezTo>
                  <a:cubicBezTo>
                    <a:pt x="453197" y="987483"/>
                    <a:pt x="482343" y="1125501"/>
                    <a:pt x="524825" y="1262089"/>
                  </a:cubicBezTo>
                  <a:cubicBezTo>
                    <a:pt x="560258" y="1376008"/>
                    <a:pt x="634362" y="1467639"/>
                    <a:pt x="694656" y="1567080"/>
                  </a:cubicBezTo>
                  <a:cubicBezTo>
                    <a:pt x="754187" y="1665282"/>
                    <a:pt x="783809" y="1767676"/>
                    <a:pt x="762092" y="1883119"/>
                  </a:cubicBezTo>
                  <a:cubicBezTo>
                    <a:pt x="753425" y="1929411"/>
                    <a:pt x="752091" y="1977131"/>
                    <a:pt x="747424" y="2024185"/>
                  </a:cubicBezTo>
                  <a:cubicBezTo>
                    <a:pt x="732184" y="2075429"/>
                    <a:pt x="725898" y="2118482"/>
                    <a:pt x="714277" y="2168584"/>
                  </a:cubicBezTo>
                  <a:cubicBezTo>
                    <a:pt x="703704" y="2192777"/>
                    <a:pt x="691322" y="2234306"/>
                    <a:pt x="683797" y="2263262"/>
                  </a:cubicBezTo>
                  <a:cubicBezTo>
                    <a:pt x="631600" y="2341653"/>
                    <a:pt x="593024" y="2424330"/>
                    <a:pt x="593405" y="2521580"/>
                  </a:cubicBezTo>
                  <a:cubicBezTo>
                    <a:pt x="593691" y="2581302"/>
                    <a:pt x="564639" y="2629689"/>
                    <a:pt x="524349" y="2672170"/>
                  </a:cubicBezTo>
                  <a:cubicBezTo>
                    <a:pt x="489773" y="2708651"/>
                    <a:pt x="454340" y="2744370"/>
                    <a:pt x="426527" y="2786661"/>
                  </a:cubicBezTo>
                  <a:cubicBezTo>
                    <a:pt x="291367" y="2916010"/>
                    <a:pt x="188307" y="3069649"/>
                    <a:pt x="92009" y="3228335"/>
                  </a:cubicBezTo>
                  <a:cubicBezTo>
                    <a:pt x="58385" y="3283771"/>
                    <a:pt x="26667" y="3340254"/>
                    <a:pt x="4379" y="3401690"/>
                  </a:cubicBezTo>
                  <a:cubicBezTo>
                    <a:pt x="-4003" y="3424645"/>
                    <a:pt x="-1146" y="3438647"/>
                    <a:pt x="19905" y="3453411"/>
                  </a:cubicBezTo>
                  <a:cubicBezTo>
                    <a:pt x="389284" y="3711253"/>
                    <a:pt x="816290" y="3870892"/>
                    <a:pt x="1266727" y="3895752"/>
                  </a:cubicBezTo>
                  <a:cubicBezTo>
                    <a:pt x="1476372" y="3907277"/>
                    <a:pt x="1687923" y="3890418"/>
                    <a:pt x="1892710" y="3843460"/>
                  </a:cubicBezTo>
                  <a:cubicBezTo>
                    <a:pt x="1997675" y="3819457"/>
                    <a:pt x="2100831" y="3787548"/>
                    <a:pt x="2200653" y="3747352"/>
                  </a:cubicBezTo>
                  <a:cubicBezTo>
                    <a:pt x="2227228" y="3736684"/>
                    <a:pt x="2395344" y="3640768"/>
                    <a:pt x="2415823" y="3657627"/>
                  </a:cubicBezTo>
                  <a:cubicBezTo>
                    <a:pt x="2347529" y="3601429"/>
                    <a:pt x="2308286" y="3532183"/>
                    <a:pt x="2285140" y="3452935"/>
                  </a:cubicBezTo>
                  <a:cubicBezTo>
                    <a:pt x="2257613" y="3358637"/>
                    <a:pt x="2243992" y="3261387"/>
                    <a:pt x="2225133" y="3165280"/>
                  </a:cubicBezTo>
                  <a:cubicBezTo>
                    <a:pt x="2175507" y="2913343"/>
                    <a:pt x="2098260" y="2674837"/>
                    <a:pt x="1906903" y="2489671"/>
                  </a:cubicBezTo>
                  <a:cubicBezTo>
                    <a:pt x="1891948" y="2475193"/>
                    <a:pt x="1881566" y="2457096"/>
                    <a:pt x="1882042" y="2434903"/>
                  </a:cubicBezTo>
                  <a:cubicBezTo>
                    <a:pt x="1894234" y="2396612"/>
                    <a:pt x="1917761" y="2365180"/>
                    <a:pt x="1910522" y="2317078"/>
                  </a:cubicBezTo>
                  <a:cubicBezTo>
                    <a:pt x="1903950" y="2273454"/>
                    <a:pt x="1937954" y="2229353"/>
                    <a:pt x="1959766" y="2187824"/>
                  </a:cubicBezTo>
                  <a:cubicBezTo>
                    <a:pt x="1975768" y="2173441"/>
                    <a:pt x="1995294" y="2178204"/>
                    <a:pt x="2013677" y="2178490"/>
                  </a:cubicBezTo>
                  <a:cubicBezTo>
                    <a:pt x="2118834" y="2180204"/>
                    <a:pt x="2223894" y="2182490"/>
                    <a:pt x="2329050" y="2184490"/>
                  </a:cubicBezTo>
                  <a:cubicBezTo>
                    <a:pt x="2479355" y="2157154"/>
                    <a:pt x="2530980" y="2077239"/>
                    <a:pt x="2491261" y="1933411"/>
                  </a:cubicBezTo>
                  <a:cubicBezTo>
                    <a:pt x="2490023" y="1928839"/>
                    <a:pt x="2490118" y="1923696"/>
                    <a:pt x="2488118" y="1919600"/>
                  </a:cubicBezTo>
                  <a:cubicBezTo>
                    <a:pt x="2457352" y="1857402"/>
                    <a:pt x="2468687" y="1803109"/>
                    <a:pt x="2519550" y="1757103"/>
                  </a:cubicBezTo>
                  <a:cubicBezTo>
                    <a:pt x="2544220" y="1734815"/>
                    <a:pt x="2541934" y="1713193"/>
                    <a:pt x="2519836" y="1692715"/>
                  </a:cubicBezTo>
                  <a:cubicBezTo>
                    <a:pt x="2490975" y="1665949"/>
                    <a:pt x="2496786" y="1647185"/>
                    <a:pt x="2527647" y="1626611"/>
                  </a:cubicBezTo>
                  <a:cubicBezTo>
                    <a:pt x="2561365" y="1604132"/>
                    <a:pt x="2565651" y="1574509"/>
                    <a:pt x="2539172" y="1541934"/>
                  </a:cubicBezTo>
                  <a:cubicBezTo>
                    <a:pt x="2521741" y="1520407"/>
                    <a:pt x="2515645" y="1494023"/>
                    <a:pt x="2509930" y="1467829"/>
                  </a:cubicBezTo>
                  <a:cubicBezTo>
                    <a:pt x="2498500" y="1415918"/>
                    <a:pt x="2504310" y="1406584"/>
                    <a:pt x="2555936" y="1397440"/>
                  </a:cubicBezTo>
                  <a:cubicBezTo>
                    <a:pt x="2589083" y="1391534"/>
                    <a:pt x="2619944" y="1380485"/>
                    <a:pt x="2648519" y="1362769"/>
                  </a:cubicBezTo>
                  <a:cubicBezTo>
                    <a:pt x="2697096" y="1332860"/>
                    <a:pt x="2704811" y="1308857"/>
                    <a:pt x="2683285" y="1256184"/>
                  </a:cubicBezTo>
                  <a:close/>
                </a:path>
              </a:pathLst>
            </a:custGeom>
            <a:solidFill>
              <a:schemeClr val="accent1">
                <a:lumMod val="20000"/>
                <a:lumOff val="80000"/>
              </a:schemeClr>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EAEF354-FBB2-40B8-9FA5-530761834EF5}"/>
                </a:ext>
              </a:extLst>
            </p:cNvPr>
            <p:cNvSpPr/>
            <p:nvPr/>
          </p:nvSpPr>
          <p:spPr>
            <a:xfrm>
              <a:off x="3160202" y="2346605"/>
              <a:ext cx="1712220" cy="1589996"/>
            </a:xfrm>
            <a:custGeom>
              <a:avLst/>
              <a:gdLst>
                <a:gd name="connsiteX0" fmla="*/ 2112576 w 2123869"/>
                <a:gd name="connsiteY0" fmla="*/ 1043954 h 1972260"/>
                <a:gd name="connsiteX1" fmla="*/ 2025804 w 2123869"/>
                <a:gd name="connsiteY1" fmla="*/ 902889 h 1972260"/>
                <a:gd name="connsiteX2" fmla="*/ 2018184 w 2123869"/>
                <a:gd name="connsiteY2" fmla="*/ 896222 h 1972260"/>
                <a:gd name="connsiteX3" fmla="*/ 1994085 w 2123869"/>
                <a:gd name="connsiteY3" fmla="*/ 858503 h 1972260"/>
                <a:gd name="connsiteX4" fmla="*/ 1990657 w 2123869"/>
                <a:gd name="connsiteY4" fmla="*/ 858503 h 1972260"/>
                <a:gd name="connsiteX5" fmla="*/ 1843686 w 2123869"/>
                <a:gd name="connsiteY5" fmla="*/ 657335 h 1972260"/>
                <a:gd name="connsiteX6" fmla="*/ 1830637 w 2123869"/>
                <a:gd name="connsiteY6" fmla="*/ 606281 h 1972260"/>
                <a:gd name="connsiteX7" fmla="*/ 1842162 w 2123869"/>
                <a:gd name="connsiteY7" fmla="*/ 486932 h 1972260"/>
                <a:gd name="connsiteX8" fmla="*/ 1848067 w 2123869"/>
                <a:gd name="connsiteY8" fmla="*/ 481693 h 1972260"/>
                <a:gd name="connsiteX9" fmla="*/ 1805871 w 2123869"/>
                <a:gd name="connsiteY9" fmla="*/ 322340 h 1972260"/>
                <a:gd name="connsiteX10" fmla="*/ 1799490 w 2123869"/>
                <a:gd name="connsiteY10" fmla="*/ 320721 h 1972260"/>
                <a:gd name="connsiteX11" fmla="*/ 1799490 w 2123869"/>
                <a:gd name="connsiteY11" fmla="*/ 320721 h 1972260"/>
                <a:gd name="connsiteX12" fmla="*/ 1568604 w 2123869"/>
                <a:gd name="connsiteY12" fmla="*/ 2586 h 1972260"/>
                <a:gd name="connsiteX13" fmla="*/ 1494404 w 2123869"/>
                <a:gd name="connsiteY13" fmla="*/ 12111 h 1972260"/>
                <a:gd name="connsiteX14" fmla="*/ 902997 w 2123869"/>
                <a:gd name="connsiteY14" fmla="*/ 124220 h 1972260"/>
                <a:gd name="connsiteX15" fmla="*/ 182526 w 2123869"/>
                <a:gd name="connsiteY15" fmla="*/ 81929 h 1972260"/>
                <a:gd name="connsiteX16" fmla="*/ 112517 w 2123869"/>
                <a:gd name="connsiteY16" fmla="*/ 88121 h 1972260"/>
                <a:gd name="connsiteX17" fmla="*/ 39936 w 2123869"/>
                <a:gd name="connsiteY17" fmla="*/ 172417 h 1972260"/>
                <a:gd name="connsiteX18" fmla="*/ 35936 w 2123869"/>
                <a:gd name="connsiteY18" fmla="*/ 190514 h 1972260"/>
                <a:gd name="connsiteX19" fmla="*/ 5075 w 2123869"/>
                <a:gd name="connsiteY19" fmla="*/ 516079 h 1972260"/>
                <a:gd name="connsiteX20" fmla="*/ 3741 w 2123869"/>
                <a:gd name="connsiteY20" fmla="*/ 557608 h 1972260"/>
                <a:gd name="connsiteX21" fmla="*/ 57462 w 2123869"/>
                <a:gd name="connsiteY21" fmla="*/ 565037 h 1972260"/>
                <a:gd name="connsiteX22" fmla="*/ 96705 w 2123869"/>
                <a:gd name="connsiteY22" fmla="*/ 605138 h 1972260"/>
                <a:gd name="connsiteX23" fmla="*/ 154332 w 2123869"/>
                <a:gd name="connsiteY23" fmla="*/ 1031381 h 1972260"/>
                <a:gd name="connsiteX24" fmla="*/ 982149 w 2123869"/>
                <a:gd name="connsiteY24" fmla="*/ 1471817 h 1972260"/>
                <a:gd name="connsiteX25" fmla="*/ 1046539 w 2123869"/>
                <a:gd name="connsiteY25" fmla="*/ 1455244 h 1972260"/>
                <a:gd name="connsiteX26" fmla="*/ 1406297 w 2123869"/>
                <a:gd name="connsiteY26" fmla="*/ 1246646 h 1972260"/>
                <a:gd name="connsiteX27" fmla="*/ 1520217 w 2123869"/>
                <a:gd name="connsiteY27" fmla="*/ 1106629 h 1972260"/>
                <a:gd name="connsiteX28" fmla="*/ 1539076 w 2123869"/>
                <a:gd name="connsiteY28" fmla="*/ 1123583 h 1972260"/>
                <a:gd name="connsiteX29" fmla="*/ 1598131 w 2123869"/>
                <a:gd name="connsiteY29" fmla="*/ 1278460 h 1972260"/>
                <a:gd name="connsiteX30" fmla="*/ 1735196 w 2123869"/>
                <a:gd name="connsiteY30" fmla="*/ 1917206 h 1972260"/>
                <a:gd name="connsiteX31" fmla="*/ 1758246 w 2123869"/>
                <a:gd name="connsiteY31" fmla="*/ 1972261 h 1972260"/>
                <a:gd name="connsiteX32" fmla="*/ 1920457 w 2123869"/>
                <a:gd name="connsiteY32" fmla="*/ 1721182 h 1972260"/>
                <a:gd name="connsiteX33" fmla="*/ 1917314 w 2123869"/>
                <a:gd name="connsiteY33" fmla="*/ 1707371 h 1972260"/>
                <a:gd name="connsiteX34" fmla="*/ 1948746 w 2123869"/>
                <a:gd name="connsiteY34" fmla="*/ 1544874 h 1972260"/>
                <a:gd name="connsiteX35" fmla="*/ 1949032 w 2123869"/>
                <a:gd name="connsiteY35" fmla="*/ 1480485 h 1972260"/>
                <a:gd name="connsiteX36" fmla="*/ 1956843 w 2123869"/>
                <a:gd name="connsiteY36" fmla="*/ 1414382 h 1972260"/>
                <a:gd name="connsiteX37" fmla="*/ 1968368 w 2123869"/>
                <a:gd name="connsiteY37" fmla="*/ 1329704 h 1972260"/>
                <a:gd name="connsiteX38" fmla="*/ 1939126 w 2123869"/>
                <a:gd name="connsiteY38" fmla="*/ 1255600 h 1972260"/>
                <a:gd name="connsiteX39" fmla="*/ 1985132 w 2123869"/>
                <a:gd name="connsiteY39" fmla="*/ 1185210 h 1972260"/>
                <a:gd name="connsiteX40" fmla="*/ 2077715 w 2123869"/>
                <a:gd name="connsiteY40" fmla="*/ 1150539 h 1972260"/>
                <a:gd name="connsiteX41" fmla="*/ 2112576 w 2123869"/>
                <a:gd name="connsiteY41" fmla="*/ 1043954 h 19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3869" h="1972260">
                  <a:moveTo>
                    <a:pt x="2112576" y="1043954"/>
                  </a:moveTo>
                  <a:cubicBezTo>
                    <a:pt x="2091431" y="992138"/>
                    <a:pt x="2056093" y="949085"/>
                    <a:pt x="2025804" y="902889"/>
                  </a:cubicBezTo>
                  <a:cubicBezTo>
                    <a:pt x="2023708" y="899936"/>
                    <a:pt x="2021137" y="897841"/>
                    <a:pt x="2018184" y="896222"/>
                  </a:cubicBezTo>
                  <a:cubicBezTo>
                    <a:pt x="2023899" y="876029"/>
                    <a:pt x="2011040" y="866123"/>
                    <a:pt x="1994085" y="858503"/>
                  </a:cubicBezTo>
                  <a:cubicBezTo>
                    <a:pt x="1992942" y="858407"/>
                    <a:pt x="1991799" y="858503"/>
                    <a:pt x="1990657" y="858503"/>
                  </a:cubicBezTo>
                  <a:cubicBezTo>
                    <a:pt x="1941603" y="791542"/>
                    <a:pt x="1892358" y="724581"/>
                    <a:pt x="1843686" y="657335"/>
                  </a:cubicBezTo>
                  <a:cubicBezTo>
                    <a:pt x="1832923" y="642380"/>
                    <a:pt x="1819683" y="628188"/>
                    <a:pt x="1830637" y="606281"/>
                  </a:cubicBezTo>
                  <a:cubicBezTo>
                    <a:pt x="1849687" y="568181"/>
                    <a:pt x="1846924" y="527509"/>
                    <a:pt x="1842162" y="486932"/>
                  </a:cubicBezTo>
                  <a:cubicBezTo>
                    <a:pt x="1844257" y="485504"/>
                    <a:pt x="1846257" y="483789"/>
                    <a:pt x="1848067" y="481693"/>
                  </a:cubicBezTo>
                  <a:cubicBezTo>
                    <a:pt x="1853115" y="423496"/>
                    <a:pt x="1839399" y="370346"/>
                    <a:pt x="1805871" y="322340"/>
                  </a:cubicBezTo>
                  <a:cubicBezTo>
                    <a:pt x="1803871" y="321197"/>
                    <a:pt x="1801776" y="320721"/>
                    <a:pt x="1799490" y="320721"/>
                  </a:cubicBezTo>
                  <a:cubicBezTo>
                    <a:pt x="1799490" y="320721"/>
                    <a:pt x="1799490" y="320721"/>
                    <a:pt x="1799490" y="320721"/>
                  </a:cubicBezTo>
                  <a:cubicBezTo>
                    <a:pt x="1752722" y="192800"/>
                    <a:pt x="1676236" y="86406"/>
                    <a:pt x="1568604" y="2586"/>
                  </a:cubicBezTo>
                  <a:cubicBezTo>
                    <a:pt x="1542505" y="-4462"/>
                    <a:pt x="1518693" y="4301"/>
                    <a:pt x="1494404" y="12111"/>
                  </a:cubicBezTo>
                  <a:cubicBezTo>
                    <a:pt x="1302094" y="74690"/>
                    <a:pt x="1105498" y="116886"/>
                    <a:pt x="902997" y="124220"/>
                  </a:cubicBezTo>
                  <a:cubicBezTo>
                    <a:pt x="661728" y="132983"/>
                    <a:pt x="421984" y="107933"/>
                    <a:pt x="182526" y="81929"/>
                  </a:cubicBezTo>
                  <a:cubicBezTo>
                    <a:pt x="158237" y="79262"/>
                    <a:pt x="135282" y="79548"/>
                    <a:pt x="112517" y="88121"/>
                  </a:cubicBezTo>
                  <a:cubicBezTo>
                    <a:pt x="83561" y="112123"/>
                    <a:pt x="63463" y="143747"/>
                    <a:pt x="39936" y="172417"/>
                  </a:cubicBezTo>
                  <a:cubicBezTo>
                    <a:pt x="36793" y="178037"/>
                    <a:pt x="34507" y="184323"/>
                    <a:pt x="35936" y="190514"/>
                  </a:cubicBezTo>
                  <a:cubicBezTo>
                    <a:pt x="61939" y="302528"/>
                    <a:pt x="40413" y="409875"/>
                    <a:pt x="5075" y="516079"/>
                  </a:cubicBezTo>
                  <a:cubicBezTo>
                    <a:pt x="598" y="529604"/>
                    <a:pt x="-3021" y="543511"/>
                    <a:pt x="3741" y="557608"/>
                  </a:cubicBezTo>
                  <a:cubicBezTo>
                    <a:pt x="19743" y="573705"/>
                    <a:pt x="39365" y="568943"/>
                    <a:pt x="57462" y="565037"/>
                  </a:cubicBezTo>
                  <a:cubicBezTo>
                    <a:pt x="93372" y="557322"/>
                    <a:pt x="101849" y="570848"/>
                    <a:pt x="96705" y="605138"/>
                  </a:cubicBezTo>
                  <a:cubicBezTo>
                    <a:pt x="74607" y="752585"/>
                    <a:pt x="95658" y="893555"/>
                    <a:pt x="154332" y="1031381"/>
                  </a:cubicBezTo>
                  <a:cubicBezTo>
                    <a:pt x="287491" y="1343897"/>
                    <a:pt x="648774" y="1537826"/>
                    <a:pt x="982149" y="1471817"/>
                  </a:cubicBezTo>
                  <a:cubicBezTo>
                    <a:pt x="1003390" y="1465055"/>
                    <a:pt x="1025107" y="1460578"/>
                    <a:pt x="1046539" y="1455244"/>
                  </a:cubicBezTo>
                  <a:cubicBezTo>
                    <a:pt x="1186461" y="1420192"/>
                    <a:pt x="1310571" y="1358470"/>
                    <a:pt x="1406297" y="1246646"/>
                  </a:cubicBezTo>
                  <a:cubicBezTo>
                    <a:pt x="1445446" y="1200926"/>
                    <a:pt x="1480878" y="1152349"/>
                    <a:pt x="1520217" y="1106629"/>
                  </a:cubicBezTo>
                  <a:cubicBezTo>
                    <a:pt x="1532980" y="1104914"/>
                    <a:pt x="1535838" y="1115297"/>
                    <a:pt x="1539076" y="1123583"/>
                  </a:cubicBezTo>
                  <a:cubicBezTo>
                    <a:pt x="1559555" y="1174923"/>
                    <a:pt x="1581558" y="1225596"/>
                    <a:pt x="1598131" y="1278460"/>
                  </a:cubicBezTo>
                  <a:cubicBezTo>
                    <a:pt x="1663282" y="1487248"/>
                    <a:pt x="1702430" y="1701465"/>
                    <a:pt x="1735196" y="1917206"/>
                  </a:cubicBezTo>
                  <a:cubicBezTo>
                    <a:pt x="1738339" y="1937590"/>
                    <a:pt x="1739958" y="1958354"/>
                    <a:pt x="1758246" y="1972261"/>
                  </a:cubicBezTo>
                  <a:cubicBezTo>
                    <a:pt x="1908646" y="1944924"/>
                    <a:pt x="1960176" y="1865009"/>
                    <a:pt x="1920457" y="1721182"/>
                  </a:cubicBezTo>
                  <a:cubicBezTo>
                    <a:pt x="1919219" y="1716610"/>
                    <a:pt x="1919314" y="1711466"/>
                    <a:pt x="1917314" y="1707371"/>
                  </a:cubicBezTo>
                  <a:cubicBezTo>
                    <a:pt x="1886548" y="1645172"/>
                    <a:pt x="1897883" y="1590880"/>
                    <a:pt x="1948746" y="1544874"/>
                  </a:cubicBezTo>
                  <a:cubicBezTo>
                    <a:pt x="1973416" y="1522586"/>
                    <a:pt x="1971130" y="1500964"/>
                    <a:pt x="1949032" y="1480485"/>
                  </a:cubicBezTo>
                  <a:cubicBezTo>
                    <a:pt x="1920171" y="1453720"/>
                    <a:pt x="1925982" y="1434956"/>
                    <a:pt x="1956843" y="1414382"/>
                  </a:cubicBezTo>
                  <a:cubicBezTo>
                    <a:pt x="1990561" y="1391903"/>
                    <a:pt x="1994848" y="1362280"/>
                    <a:pt x="1968368" y="1329704"/>
                  </a:cubicBezTo>
                  <a:cubicBezTo>
                    <a:pt x="1950937" y="1308178"/>
                    <a:pt x="1944841" y="1281794"/>
                    <a:pt x="1939126" y="1255600"/>
                  </a:cubicBezTo>
                  <a:cubicBezTo>
                    <a:pt x="1927696" y="1203689"/>
                    <a:pt x="1933507" y="1194354"/>
                    <a:pt x="1985132" y="1185210"/>
                  </a:cubicBezTo>
                  <a:cubicBezTo>
                    <a:pt x="2018279" y="1179305"/>
                    <a:pt x="2049140" y="1168256"/>
                    <a:pt x="2077715" y="1150539"/>
                  </a:cubicBezTo>
                  <a:cubicBezTo>
                    <a:pt x="2126292" y="1120631"/>
                    <a:pt x="2134008" y="1096628"/>
                    <a:pt x="2112576" y="1043954"/>
                  </a:cubicBezTo>
                  <a:close/>
                </a:path>
              </a:pathLst>
            </a:custGeom>
            <a:solidFill>
              <a:srgbClr val="F7B89A"/>
            </a:solidFill>
            <a:ln w="516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23E818A-7D8F-4169-8ECC-63AF28951C8A}"/>
                </a:ext>
              </a:extLst>
            </p:cNvPr>
            <p:cNvSpPr/>
            <p:nvPr/>
          </p:nvSpPr>
          <p:spPr>
            <a:xfrm>
              <a:off x="3078332" y="4364487"/>
              <a:ext cx="1096441" cy="946826"/>
            </a:xfrm>
            <a:custGeom>
              <a:avLst/>
              <a:gdLst>
                <a:gd name="connsiteX0" fmla="*/ 1345830 w 1360045"/>
                <a:gd name="connsiteY0" fmla="*/ 1134214 h 1174460"/>
                <a:gd name="connsiteX1" fmla="*/ 798428 w 1360045"/>
                <a:gd name="connsiteY1" fmla="*/ 1171171 h 1174460"/>
                <a:gd name="connsiteX2" fmla="*/ 49192 w 1360045"/>
                <a:gd name="connsiteY2" fmla="*/ 1004388 h 1174460"/>
                <a:gd name="connsiteX3" fmla="*/ 12235 w 1360045"/>
                <a:gd name="connsiteY3" fmla="*/ 979147 h 1174460"/>
                <a:gd name="connsiteX4" fmla="*/ 1376 w 1360045"/>
                <a:gd name="connsiteY4" fmla="*/ 919901 h 1174460"/>
                <a:gd name="connsiteX5" fmla="*/ 158063 w 1360045"/>
                <a:gd name="connsiteY5" fmla="*/ 306777 h 1174460"/>
                <a:gd name="connsiteX6" fmla="*/ 660887 w 1360045"/>
                <a:gd name="connsiteY6" fmla="*/ 72 h 1174460"/>
                <a:gd name="connsiteX7" fmla="*/ 1081321 w 1360045"/>
                <a:gd name="connsiteY7" fmla="*/ 148471 h 1174460"/>
                <a:gd name="connsiteX8" fmla="*/ 1260200 w 1360045"/>
                <a:gd name="connsiteY8" fmla="*/ 430316 h 1174460"/>
                <a:gd name="connsiteX9" fmla="*/ 1342020 w 1360045"/>
                <a:gd name="connsiteY9" fmla="*/ 863132 h 1174460"/>
                <a:gd name="connsiteX10" fmla="*/ 1358403 w 1360045"/>
                <a:gd name="connsiteY10" fmla="*/ 1076016 h 1174460"/>
                <a:gd name="connsiteX11" fmla="*/ 1345830 w 1360045"/>
                <a:gd name="connsiteY11" fmla="*/ 1134214 h 11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0045" h="1174460">
                  <a:moveTo>
                    <a:pt x="1345830" y="1134214"/>
                  </a:moveTo>
                  <a:cubicBezTo>
                    <a:pt x="1164760" y="1167551"/>
                    <a:pt x="982356" y="1181362"/>
                    <a:pt x="798428" y="1171171"/>
                  </a:cubicBezTo>
                  <a:cubicBezTo>
                    <a:pt x="539539" y="1156883"/>
                    <a:pt x="288841" y="1105067"/>
                    <a:pt x="49192" y="1004388"/>
                  </a:cubicBezTo>
                  <a:cubicBezTo>
                    <a:pt x="35285" y="998577"/>
                    <a:pt x="17283" y="998101"/>
                    <a:pt x="12235" y="979147"/>
                  </a:cubicBezTo>
                  <a:cubicBezTo>
                    <a:pt x="-2053" y="961430"/>
                    <a:pt x="-910" y="939904"/>
                    <a:pt x="1376" y="919901"/>
                  </a:cubicBezTo>
                  <a:cubicBezTo>
                    <a:pt x="25189" y="708351"/>
                    <a:pt x="58241" y="498515"/>
                    <a:pt x="158063" y="306777"/>
                  </a:cubicBezTo>
                  <a:cubicBezTo>
                    <a:pt x="263409" y="104371"/>
                    <a:pt x="431811" y="3215"/>
                    <a:pt x="660887" y="72"/>
                  </a:cubicBezTo>
                  <a:cubicBezTo>
                    <a:pt x="820050" y="-2119"/>
                    <a:pt x="960734" y="45887"/>
                    <a:pt x="1081321" y="148471"/>
                  </a:cubicBezTo>
                  <a:cubicBezTo>
                    <a:pt x="1169332" y="223433"/>
                    <a:pt x="1220195" y="324398"/>
                    <a:pt x="1260200" y="430316"/>
                  </a:cubicBezTo>
                  <a:cubicBezTo>
                    <a:pt x="1312778" y="569572"/>
                    <a:pt x="1325827" y="716638"/>
                    <a:pt x="1342020" y="863132"/>
                  </a:cubicBezTo>
                  <a:cubicBezTo>
                    <a:pt x="1349926" y="933998"/>
                    <a:pt x="1347545" y="1005435"/>
                    <a:pt x="1358403" y="1076016"/>
                  </a:cubicBezTo>
                  <a:cubicBezTo>
                    <a:pt x="1361546" y="1096590"/>
                    <a:pt x="1361546" y="1117354"/>
                    <a:pt x="1345830" y="1134214"/>
                  </a:cubicBezTo>
                  <a:close/>
                </a:path>
              </a:pathLst>
            </a:custGeom>
            <a:solidFill>
              <a:srgbClr val="01010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441B41A-2C7C-49E2-84D2-899888ADCAD4}"/>
                </a:ext>
              </a:extLst>
            </p:cNvPr>
            <p:cNvSpPr/>
            <p:nvPr/>
          </p:nvSpPr>
          <p:spPr>
            <a:xfrm>
              <a:off x="3251602" y="2168215"/>
              <a:ext cx="1173714" cy="285003"/>
            </a:xfrm>
            <a:custGeom>
              <a:avLst/>
              <a:gdLst>
                <a:gd name="connsiteX0" fmla="*/ 1455896 w 1455896"/>
                <a:gd name="connsiteY0" fmla="*/ 214720 h 353523"/>
                <a:gd name="connsiteX1" fmla="*/ 480536 w 1455896"/>
                <a:gd name="connsiteY1" fmla="*/ 345975 h 353523"/>
                <a:gd name="connsiteX2" fmla="*/ 0 w 1455896"/>
                <a:gd name="connsiteY2" fmla="*/ 300350 h 353523"/>
                <a:gd name="connsiteX3" fmla="*/ 493205 w 1455896"/>
                <a:gd name="connsiteY3" fmla="*/ 35364 h 353523"/>
                <a:gd name="connsiteX4" fmla="*/ 1251394 w 1455896"/>
                <a:gd name="connsiteY4" fmla="*/ 88323 h 353523"/>
                <a:gd name="connsiteX5" fmla="*/ 1455896 w 1455896"/>
                <a:gd name="connsiteY5" fmla="*/ 214720 h 35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896" h="353523">
                  <a:moveTo>
                    <a:pt x="1455896" y="214720"/>
                  </a:moveTo>
                  <a:cubicBezTo>
                    <a:pt x="1140523" y="331020"/>
                    <a:pt x="815435" y="372073"/>
                    <a:pt x="480536" y="345975"/>
                  </a:cubicBezTo>
                  <a:cubicBezTo>
                    <a:pt x="320040" y="333497"/>
                    <a:pt x="159734" y="320638"/>
                    <a:pt x="0" y="300350"/>
                  </a:cubicBezTo>
                  <a:cubicBezTo>
                    <a:pt x="135446" y="158237"/>
                    <a:pt x="303657" y="76036"/>
                    <a:pt x="493205" y="35364"/>
                  </a:cubicBezTo>
                  <a:cubicBezTo>
                    <a:pt x="750665" y="-19881"/>
                    <a:pt x="1004983" y="-16261"/>
                    <a:pt x="1251394" y="88323"/>
                  </a:cubicBezTo>
                  <a:cubicBezTo>
                    <a:pt x="1325785" y="119756"/>
                    <a:pt x="1395984" y="159285"/>
                    <a:pt x="1455896" y="214720"/>
                  </a:cubicBezTo>
                  <a:close/>
                </a:path>
              </a:pathLst>
            </a:custGeom>
            <a:solidFill>
              <a:schemeClr val="tx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7BCEBA4-E09A-47F7-A9E5-326ACD863E9F}"/>
                </a:ext>
              </a:extLst>
            </p:cNvPr>
            <p:cNvSpPr/>
            <p:nvPr/>
          </p:nvSpPr>
          <p:spPr>
            <a:xfrm>
              <a:off x="3038369" y="4225142"/>
              <a:ext cx="1171939" cy="1053724"/>
            </a:xfrm>
            <a:custGeom>
              <a:avLst/>
              <a:gdLst>
                <a:gd name="connsiteX0" fmla="*/ 149627 w 1453694"/>
                <a:gd name="connsiteY0" fmla="*/ 405899 h 1307059"/>
                <a:gd name="connsiteX1" fmla="*/ 309647 w 1453694"/>
                <a:gd name="connsiteY1" fmla="*/ 155677 h 1307059"/>
                <a:gd name="connsiteX2" fmla="*/ 635211 w 1453694"/>
                <a:gd name="connsiteY2" fmla="*/ 6039 h 1307059"/>
                <a:gd name="connsiteX3" fmla="*/ 1128225 w 1453694"/>
                <a:gd name="connsiteY3" fmla="*/ 139580 h 1307059"/>
                <a:gd name="connsiteX4" fmla="*/ 1317868 w 1453694"/>
                <a:gd name="connsiteY4" fmla="*/ 412281 h 1307059"/>
                <a:gd name="connsiteX5" fmla="*/ 1406736 w 1453694"/>
                <a:gd name="connsiteY5" fmla="*/ 807282 h 1307059"/>
                <a:gd name="connsiteX6" fmla="*/ 1435597 w 1453694"/>
                <a:gd name="connsiteY6" fmla="*/ 1217334 h 1307059"/>
                <a:gd name="connsiteX7" fmla="*/ 1453695 w 1453694"/>
                <a:gd name="connsiteY7" fmla="*/ 1290295 h 1307059"/>
                <a:gd name="connsiteX8" fmla="*/ 1395496 w 1453694"/>
                <a:gd name="connsiteY8" fmla="*/ 1307059 h 1307059"/>
                <a:gd name="connsiteX9" fmla="*/ 1274339 w 1453694"/>
                <a:gd name="connsiteY9" fmla="*/ 550012 h 1307059"/>
                <a:gd name="connsiteX10" fmla="*/ 383370 w 1453694"/>
                <a:gd name="connsiteY10" fmla="*/ 287598 h 1307059"/>
                <a:gd name="connsiteX11" fmla="*/ 161819 w 1453694"/>
                <a:gd name="connsiteY11" fmla="*/ 620211 h 1307059"/>
                <a:gd name="connsiteX12" fmla="*/ 73522 w 1453694"/>
                <a:gd name="connsiteY12" fmla="*/ 1026929 h 1307059"/>
                <a:gd name="connsiteX13" fmla="*/ 61997 w 1453694"/>
                <a:gd name="connsiteY13" fmla="*/ 1151992 h 1307059"/>
                <a:gd name="connsiteX14" fmla="*/ 7323 w 1453694"/>
                <a:gd name="connsiteY14" fmla="*/ 1136466 h 1307059"/>
                <a:gd name="connsiteX15" fmla="*/ 12466 w 1453694"/>
                <a:gd name="connsiteY15" fmla="*/ 1020357 h 1307059"/>
                <a:gd name="connsiteX16" fmla="*/ 116003 w 1453694"/>
                <a:gd name="connsiteY16" fmla="*/ 467145 h 1307059"/>
                <a:gd name="connsiteX17" fmla="*/ 149627 w 1453694"/>
                <a:gd name="connsiteY17" fmla="*/ 405899 h 130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3694" h="1307059">
                  <a:moveTo>
                    <a:pt x="149627" y="405899"/>
                  </a:moveTo>
                  <a:cubicBezTo>
                    <a:pt x="194013" y="316840"/>
                    <a:pt x="234208" y="225210"/>
                    <a:pt x="309647" y="155677"/>
                  </a:cubicBezTo>
                  <a:cubicBezTo>
                    <a:pt x="402134" y="70428"/>
                    <a:pt x="510433" y="22137"/>
                    <a:pt x="635211" y="6039"/>
                  </a:cubicBezTo>
                  <a:cubicBezTo>
                    <a:pt x="818663" y="-17583"/>
                    <a:pt x="982683" y="28328"/>
                    <a:pt x="1128225" y="139580"/>
                  </a:cubicBezTo>
                  <a:cubicBezTo>
                    <a:pt x="1219951" y="209684"/>
                    <a:pt x="1275958" y="306648"/>
                    <a:pt x="1317868" y="412281"/>
                  </a:cubicBezTo>
                  <a:cubicBezTo>
                    <a:pt x="1368160" y="539249"/>
                    <a:pt x="1392449" y="671837"/>
                    <a:pt x="1406736" y="807282"/>
                  </a:cubicBezTo>
                  <a:cubicBezTo>
                    <a:pt x="1421119" y="943681"/>
                    <a:pt x="1435406" y="1079888"/>
                    <a:pt x="1435597" y="1217334"/>
                  </a:cubicBezTo>
                  <a:cubicBezTo>
                    <a:pt x="1435597" y="1241623"/>
                    <a:pt x="1447408" y="1265911"/>
                    <a:pt x="1453695" y="1290295"/>
                  </a:cubicBezTo>
                  <a:cubicBezTo>
                    <a:pt x="1436359" y="1303059"/>
                    <a:pt x="1414928" y="1301725"/>
                    <a:pt x="1395496" y="1307059"/>
                  </a:cubicBezTo>
                  <a:cubicBezTo>
                    <a:pt x="1378351" y="1051027"/>
                    <a:pt x="1372161" y="794043"/>
                    <a:pt x="1274339" y="550012"/>
                  </a:cubicBezTo>
                  <a:cubicBezTo>
                    <a:pt x="1121177" y="168060"/>
                    <a:pt x="648165" y="94336"/>
                    <a:pt x="383370" y="287598"/>
                  </a:cubicBezTo>
                  <a:cubicBezTo>
                    <a:pt x="268784" y="371228"/>
                    <a:pt x="206110" y="490005"/>
                    <a:pt x="161819" y="620211"/>
                  </a:cubicBezTo>
                  <a:cubicBezTo>
                    <a:pt x="116861" y="752323"/>
                    <a:pt x="92381" y="888816"/>
                    <a:pt x="73522" y="1026929"/>
                  </a:cubicBezTo>
                  <a:cubicBezTo>
                    <a:pt x="67807" y="1068744"/>
                    <a:pt x="70379" y="1110749"/>
                    <a:pt x="61997" y="1151992"/>
                  </a:cubicBezTo>
                  <a:cubicBezTo>
                    <a:pt x="38660" y="1164946"/>
                    <a:pt x="24278" y="1146182"/>
                    <a:pt x="7323" y="1136466"/>
                  </a:cubicBezTo>
                  <a:cubicBezTo>
                    <a:pt x="-10203" y="1097033"/>
                    <a:pt x="8752" y="1058647"/>
                    <a:pt x="12466" y="1020357"/>
                  </a:cubicBezTo>
                  <a:cubicBezTo>
                    <a:pt x="30469" y="833000"/>
                    <a:pt x="56377" y="646786"/>
                    <a:pt x="116003" y="467145"/>
                  </a:cubicBezTo>
                  <a:cubicBezTo>
                    <a:pt x="123338" y="444666"/>
                    <a:pt x="129433" y="421425"/>
                    <a:pt x="149627" y="405899"/>
                  </a:cubicBez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3E799A1-6912-4B9F-A9C6-15FC9CF51C94}"/>
                </a:ext>
              </a:extLst>
            </p:cNvPr>
            <p:cNvSpPr/>
            <p:nvPr/>
          </p:nvSpPr>
          <p:spPr>
            <a:xfrm>
              <a:off x="3251833" y="3807673"/>
              <a:ext cx="1028813" cy="339522"/>
            </a:xfrm>
            <a:custGeom>
              <a:avLst/>
              <a:gdLst>
                <a:gd name="connsiteX0" fmla="*/ 63817 w 1276159"/>
                <a:gd name="connsiteY0" fmla="*/ 0 h 421149"/>
                <a:gd name="connsiteX1" fmla="*/ 548354 w 1276159"/>
                <a:gd name="connsiteY1" fmla="*/ 143542 h 421149"/>
                <a:gd name="connsiteX2" fmla="*/ 1086993 w 1276159"/>
                <a:gd name="connsiteY2" fmla="*/ 171545 h 421149"/>
                <a:gd name="connsiteX3" fmla="*/ 1276159 w 1276159"/>
                <a:gd name="connsiteY3" fmla="*/ 163544 h 421149"/>
                <a:gd name="connsiteX4" fmla="*/ 1226915 w 1276159"/>
                <a:gd name="connsiteY4" fmla="*/ 292799 h 421149"/>
                <a:gd name="connsiteX5" fmla="*/ 1198436 w 1276159"/>
                <a:gd name="connsiteY5" fmla="*/ 410623 h 421149"/>
                <a:gd name="connsiteX6" fmla="*/ 791623 w 1276159"/>
                <a:gd name="connsiteY6" fmla="*/ 419386 h 421149"/>
                <a:gd name="connsiteX7" fmla="*/ 133255 w 1276159"/>
                <a:gd name="connsiteY7" fmla="*/ 287179 h 421149"/>
                <a:gd name="connsiteX8" fmla="*/ 0 w 1276159"/>
                <a:gd name="connsiteY8" fmla="*/ 239078 h 421149"/>
                <a:gd name="connsiteX9" fmla="*/ 30480 w 1276159"/>
                <a:gd name="connsiteY9" fmla="*/ 144399 h 421149"/>
                <a:gd name="connsiteX10" fmla="*/ 63817 w 1276159"/>
                <a:gd name="connsiteY10" fmla="*/ 0 h 42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6159" h="421149">
                  <a:moveTo>
                    <a:pt x="63817" y="0"/>
                  </a:moveTo>
                  <a:cubicBezTo>
                    <a:pt x="219456" y="67723"/>
                    <a:pt x="381857" y="113538"/>
                    <a:pt x="548354" y="143542"/>
                  </a:cubicBezTo>
                  <a:cubicBezTo>
                    <a:pt x="726472" y="175641"/>
                    <a:pt x="906875" y="177070"/>
                    <a:pt x="1086993" y="171545"/>
                  </a:cubicBezTo>
                  <a:cubicBezTo>
                    <a:pt x="1149953" y="169640"/>
                    <a:pt x="1212913" y="161163"/>
                    <a:pt x="1276159" y="163544"/>
                  </a:cubicBezTo>
                  <a:cubicBezTo>
                    <a:pt x="1254252" y="205073"/>
                    <a:pt x="1220343" y="249174"/>
                    <a:pt x="1226915" y="292799"/>
                  </a:cubicBezTo>
                  <a:cubicBezTo>
                    <a:pt x="1234154" y="340900"/>
                    <a:pt x="1210627" y="372332"/>
                    <a:pt x="1198436" y="410623"/>
                  </a:cubicBezTo>
                  <a:cubicBezTo>
                    <a:pt x="1063181" y="427292"/>
                    <a:pt x="927259" y="419100"/>
                    <a:pt x="791623" y="419386"/>
                  </a:cubicBezTo>
                  <a:cubicBezTo>
                    <a:pt x="563499" y="419767"/>
                    <a:pt x="346329" y="363284"/>
                    <a:pt x="133255" y="287179"/>
                  </a:cubicBezTo>
                  <a:cubicBezTo>
                    <a:pt x="88773" y="271272"/>
                    <a:pt x="44387" y="255079"/>
                    <a:pt x="0" y="239078"/>
                  </a:cubicBezTo>
                  <a:cubicBezTo>
                    <a:pt x="7525" y="210122"/>
                    <a:pt x="20002" y="168593"/>
                    <a:pt x="30480" y="144399"/>
                  </a:cubicBezTo>
                  <a:cubicBezTo>
                    <a:pt x="42291" y="94298"/>
                    <a:pt x="48673" y="51245"/>
                    <a:pt x="63817" y="0"/>
                  </a:cubicBezTo>
                  <a:close/>
                </a:path>
              </a:pathLst>
            </a:custGeom>
            <a:solidFill>
              <a:srgbClr val="F8FAFB"/>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279DB9-C6BF-48FD-9CFD-EAA32581A055}"/>
                </a:ext>
              </a:extLst>
            </p:cNvPr>
            <p:cNvSpPr/>
            <p:nvPr/>
          </p:nvSpPr>
          <p:spPr>
            <a:xfrm>
              <a:off x="3957750" y="3219165"/>
              <a:ext cx="428616" cy="697241"/>
            </a:xfrm>
            <a:custGeom>
              <a:avLst/>
              <a:gdLst>
                <a:gd name="connsiteX0" fmla="*/ 523113 w 531663"/>
                <a:gd name="connsiteY0" fmla="*/ 0 h 864870"/>
                <a:gd name="connsiteX1" fmla="*/ 522541 w 531663"/>
                <a:gd name="connsiteY1" fmla="*/ 32195 h 864870"/>
                <a:gd name="connsiteX2" fmla="*/ 413290 w 531663"/>
                <a:gd name="connsiteY2" fmla="*/ 852583 h 864870"/>
                <a:gd name="connsiteX3" fmla="*/ 407765 w 531663"/>
                <a:gd name="connsiteY3" fmla="*/ 864870 h 864870"/>
                <a:gd name="connsiteX4" fmla="*/ 0 w 531663"/>
                <a:gd name="connsiteY4" fmla="*/ 369951 h 864870"/>
                <a:gd name="connsiteX5" fmla="*/ 115538 w 531663"/>
                <a:gd name="connsiteY5" fmla="*/ 333280 h 864870"/>
                <a:gd name="connsiteX6" fmla="*/ 424815 w 531663"/>
                <a:gd name="connsiteY6" fmla="*/ 126683 h 864870"/>
                <a:gd name="connsiteX7" fmla="*/ 523113 w 531663"/>
                <a:gd name="connsiteY7" fmla="*/ 0 h 86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663" h="864870">
                  <a:moveTo>
                    <a:pt x="523113" y="0"/>
                  </a:moveTo>
                  <a:cubicBezTo>
                    <a:pt x="540734" y="10858"/>
                    <a:pt x="526256" y="22955"/>
                    <a:pt x="522541" y="32195"/>
                  </a:cubicBezTo>
                  <a:cubicBezTo>
                    <a:pt x="415766" y="296323"/>
                    <a:pt x="387858" y="570833"/>
                    <a:pt x="413290" y="852583"/>
                  </a:cubicBezTo>
                  <a:cubicBezTo>
                    <a:pt x="413480" y="854964"/>
                    <a:pt x="411194" y="857536"/>
                    <a:pt x="407765" y="864870"/>
                  </a:cubicBezTo>
                  <a:cubicBezTo>
                    <a:pt x="270796" y="698659"/>
                    <a:pt x="135350" y="534257"/>
                    <a:pt x="0" y="369951"/>
                  </a:cubicBezTo>
                  <a:cubicBezTo>
                    <a:pt x="38481" y="357664"/>
                    <a:pt x="76581" y="343948"/>
                    <a:pt x="115538" y="333280"/>
                  </a:cubicBezTo>
                  <a:cubicBezTo>
                    <a:pt x="241745" y="298704"/>
                    <a:pt x="342805" y="226790"/>
                    <a:pt x="424815" y="126683"/>
                  </a:cubicBezTo>
                  <a:cubicBezTo>
                    <a:pt x="458534" y="85344"/>
                    <a:pt x="490347" y="42291"/>
                    <a:pt x="523113" y="0"/>
                  </a:cubicBezTo>
                  <a:close/>
                </a:path>
              </a:pathLst>
            </a:custGeom>
            <a:solidFill>
              <a:schemeClr val="accent2"/>
            </a:solidFill>
            <a:ln w="9525" cap="flat">
              <a:noFill/>
              <a:prstDash val="solid"/>
              <a:miter/>
            </a:ln>
          </p:spPr>
          <p:txBody>
            <a:bodyPr rtlCol="0" anchor="ctr"/>
            <a:lstStyle/>
            <a:p>
              <a:endParaRPr lang="en-US"/>
            </a:p>
          </p:txBody>
        </p:sp>
        <p:grpSp>
          <p:nvGrpSpPr>
            <p:cNvPr id="45" name="그룹 44">
              <a:extLst>
                <a:ext uri="{FF2B5EF4-FFF2-40B4-BE49-F238E27FC236}">
                  <a16:creationId xmlns:a16="http://schemas.microsoft.com/office/drawing/2014/main" id="{1B379D1F-529C-4F9E-A5B2-993B1A13EB07}"/>
                </a:ext>
              </a:extLst>
            </p:cNvPr>
            <p:cNvGrpSpPr/>
            <p:nvPr/>
          </p:nvGrpSpPr>
          <p:grpSpPr>
            <a:xfrm>
              <a:off x="3442881" y="2594192"/>
              <a:ext cx="1380331" cy="809138"/>
              <a:chOff x="3442881" y="2594192"/>
              <a:chExt cx="1380331" cy="809138"/>
            </a:xfrm>
          </p:grpSpPr>
          <p:sp>
            <p:nvSpPr>
              <p:cNvPr id="9" name="Freeform: Shape 8">
                <a:extLst>
                  <a:ext uri="{FF2B5EF4-FFF2-40B4-BE49-F238E27FC236}">
                    <a16:creationId xmlns:a16="http://schemas.microsoft.com/office/drawing/2014/main" id="{49CAC442-B0C6-4F91-BE44-47DE5A4A3203}"/>
                  </a:ext>
                </a:extLst>
              </p:cNvPr>
              <p:cNvSpPr/>
              <p:nvPr/>
            </p:nvSpPr>
            <p:spPr>
              <a:xfrm>
                <a:off x="4093880" y="2597639"/>
                <a:ext cx="695223" cy="589499"/>
              </a:xfrm>
              <a:custGeom>
                <a:avLst/>
                <a:gdLst>
                  <a:gd name="connsiteX0" fmla="*/ 836696 w 862367"/>
                  <a:gd name="connsiteY0" fmla="*/ 537782 h 731225"/>
                  <a:gd name="connsiteX1" fmla="*/ 833267 w 862367"/>
                  <a:gd name="connsiteY1" fmla="*/ 537782 h 731225"/>
                  <a:gd name="connsiteX2" fmla="*/ 686296 w 862367"/>
                  <a:gd name="connsiteY2" fmla="*/ 336613 h 731225"/>
                  <a:gd name="connsiteX3" fmla="*/ 673247 w 862367"/>
                  <a:gd name="connsiteY3" fmla="*/ 285560 h 731225"/>
                  <a:gd name="connsiteX4" fmla="*/ 684772 w 862367"/>
                  <a:gd name="connsiteY4" fmla="*/ 166211 h 731225"/>
                  <a:gd name="connsiteX5" fmla="*/ 690678 w 862367"/>
                  <a:gd name="connsiteY5" fmla="*/ 160973 h 731225"/>
                  <a:gd name="connsiteX6" fmla="*/ 648482 w 862367"/>
                  <a:gd name="connsiteY6" fmla="*/ 1619 h 731225"/>
                  <a:gd name="connsiteX7" fmla="*/ 642100 w 862367"/>
                  <a:gd name="connsiteY7" fmla="*/ 0 h 731225"/>
                  <a:gd name="connsiteX8" fmla="*/ 1544 w 862367"/>
                  <a:gd name="connsiteY8" fmla="*/ 285560 h 731225"/>
                  <a:gd name="connsiteX9" fmla="*/ 17546 w 862367"/>
                  <a:gd name="connsiteY9" fmla="*/ 338042 h 731225"/>
                  <a:gd name="connsiteX10" fmla="*/ 56218 w 862367"/>
                  <a:gd name="connsiteY10" fmla="*/ 680942 h 731225"/>
                  <a:gd name="connsiteX11" fmla="*/ 55360 w 862367"/>
                  <a:gd name="connsiteY11" fmla="*/ 731044 h 731225"/>
                  <a:gd name="connsiteX12" fmla="*/ 93079 w 862367"/>
                  <a:gd name="connsiteY12" fmla="*/ 729901 h 731225"/>
                  <a:gd name="connsiteX13" fmla="*/ 488557 w 862367"/>
                  <a:gd name="connsiteY13" fmla="*/ 654177 h 731225"/>
                  <a:gd name="connsiteX14" fmla="*/ 859651 w 862367"/>
                  <a:gd name="connsiteY14" fmla="*/ 579120 h 731225"/>
                  <a:gd name="connsiteX15" fmla="*/ 836696 w 862367"/>
                  <a:gd name="connsiteY15" fmla="*/ 537782 h 73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367" h="731225">
                    <a:moveTo>
                      <a:pt x="836696" y="537782"/>
                    </a:moveTo>
                    <a:cubicBezTo>
                      <a:pt x="835553" y="537686"/>
                      <a:pt x="834410" y="537782"/>
                      <a:pt x="833267" y="537782"/>
                    </a:cubicBezTo>
                    <a:cubicBezTo>
                      <a:pt x="784213" y="470821"/>
                      <a:pt x="734969" y="403860"/>
                      <a:pt x="686296" y="336613"/>
                    </a:cubicBezTo>
                    <a:cubicBezTo>
                      <a:pt x="675533" y="321659"/>
                      <a:pt x="662293" y="307467"/>
                      <a:pt x="673247" y="285560"/>
                    </a:cubicBezTo>
                    <a:cubicBezTo>
                      <a:pt x="692297" y="247460"/>
                      <a:pt x="689535" y="206788"/>
                      <a:pt x="684772" y="166211"/>
                    </a:cubicBezTo>
                    <a:cubicBezTo>
                      <a:pt x="686868" y="164783"/>
                      <a:pt x="688868" y="163068"/>
                      <a:pt x="690678" y="160973"/>
                    </a:cubicBezTo>
                    <a:cubicBezTo>
                      <a:pt x="695726" y="102775"/>
                      <a:pt x="682010" y="49625"/>
                      <a:pt x="648482" y="1619"/>
                    </a:cubicBezTo>
                    <a:cubicBezTo>
                      <a:pt x="646482" y="476"/>
                      <a:pt x="644386" y="0"/>
                      <a:pt x="642100" y="0"/>
                    </a:cubicBezTo>
                    <a:cubicBezTo>
                      <a:pt x="430741" y="99917"/>
                      <a:pt x="216142" y="192691"/>
                      <a:pt x="1544" y="285560"/>
                    </a:cubicBezTo>
                    <a:cubicBezTo>
                      <a:pt x="-4552" y="306515"/>
                      <a:pt x="8783" y="322040"/>
                      <a:pt x="17546" y="338042"/>
                    </a:cubicBezTo>
                    <a:cubicBezTo>
                      <a:pt x="77268" y="447199"/>
                      <a:pt x="88221" y="561594"/>
                      <a:pt x="56218" y="680942"/>
                    </a:cubicBezTo>
                    <a:cubicBezTo>
                      <a:pt x="51740" y="697420"/>
                      <a:pt x="44692" y="714185"/>
                      <a:pt x="55360" y="731044"/>
                    </a:cubicBezTo>
                    <a:cubicBezTo>
                      <a:pt x="67933" y="730758"/>
                      <a:pt x="80887" y="732187"/>
                      <a:pt x="93079" y="729901"/>
                    </a:cubicBezTo>
                    <a:cubicBezTo>
                      <a:pt x="225000" y="705040"/>
                      <a:pt x="356922" y="680085"/>
                      <a:pt x="488557" y="654177"/>
                    </a:cubicBezTo>
                    <a:cubicBezTo>
                      <a:pt x="612382" y="629793"/>
                      <a:pt x="736017" y="604171"/>
                      <a:pt x="859651" y="579120"/>
                    </a:cubicBezTo>
                    <a:cubicBezTo>
                      <a:pt x="868414" y="556451"/>
                      <a:pt x="854698" y="545878"/>
                      <a:pt x="836696" y="537782"/>
                    </a:cubicBezTo>
                    <a:close/>
                  </a:path>
                </a:pathLst>
              </a:custGeom>
              <a:solidFill>
                <a:schemeClr val="accent1">
                  <a:lumMod val="5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346FEB-C3C3-4C05-9309-7F619B2C22A0}"/>
                  </a:ext>
                </a:extLst>
              </p:cNvPr>
              <p:cNvSpPr/>
              <p:nvPr/>
            </p:nvSpPr>
            <p:spPr>
              <a:xfrm>
                <a:off x="4616596" y="2594192"/>
                <a:ext cx="206616" cy="472855"/>
              </a:xfrm>
              <a:custGeom>
                <a:avLst/>
                <a:gdLst>
                  <a:gd name="connsiteX0" fmla="*/ 35623 w 256290"/>
                  <a:gd name="connsiteY0" fmla="*/ 165057 h 586538"/>
                  <a:gd name="connsiteX1" fmla="*/ 0 w 256290"/>
                  <a:gd name="connsiteY1" fmla="*/ 5990 h 586538"/>
                  <a:gd name="connsiteX2" fmla="*/ 36100 w 256290"/>
                  <a:gd name="connsiteY2" fmla="*/ 20753 h 586538"/>
                  <a:gd name="connsiteX3" fmla="*/ 214122 w 256290"/>
                  <a:gd name="connsiteY3" fmla="*/ 310885 h 586538"/>
                  <a:gd name="connsiteX4" fmla="*/ 246888 w 256290"/>
                  <a:gd name="connsiteY4" fmla="*/ 558154 h 586538"/>
                  <a:gd name="connsiteX5" fmla="*/ 219933 w 256290"/>
                  <a:gd name="connsiteY5" fmla="*/ 586538 h 586538"/>
                  <a:gd name="connsiteX6" fmla="*/ 211169 w 256290"/>
                  <a:gd name="connsiteY6" fmla="*/ 583681 h 586538"/>
                  <a:gd name="connsiteX7" fmla="*/ 187738 w 256290"/>
                  <a:gd name="connsiteY7" fmla="*/ 546343 h 586538"/>
                  <a:gd name="connsiteX8" fmla="*/ 128969 w 256290"/>
                  <a:gd name="connsiteY8" fmla="*/ 487288 h 586538"/>
                  <a:gd name="connsiteX9" fmla="*/ 66104 w 256290"/>
                  <a:gd name="connsiteY9" fmla="*/ 405182 h 586538"/>
                  <a:gd name="connsiteX10" fmla="*/ 35623 w 256290"/>
                  <a:gd name="connsiteY10" fmla="*/ 165057 h 5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290" h="586538">
                    <a:moveTo>
                      <a:pt x="35623" y="165057"/>
                    </a:moveTo>
                    <a:cubicBezTo>
                      <a:pt x="33719" y="109812"/>
                      <a:pt x="8858" y="59711"/>
                      <a:pt x="0" y="5990"/>
                    </a:cubicBezTo>
                    <a:cubicBezTo>
                      <a:pt x="20288" y="-9250"/>
                      <a:pt x="27527" y="7895"/>
                      <a:pt x="36100" y="20753"/>
                    </a:cubicBezTo>
                    <a:cubicBezTo>
                      <a:pt x="99346" y="115051"/>
                      <a:pt x="162211" y="209539"/>
                      <a:pt x="214122" y="310885"/>
                    </a:cubicBezTo>
                    <a:cubicBezTo>
                      <a:pt x="254318" y="389371"/>
                      <a:pt x="266986" y="471476"/>
                      <a:pt x="246888" y="558154"/>
                    </a:cubicBezTo>
                    <a:cubicBezTo>
                      <a:pt x="243174" y="574061"/>
                      <a:pt x="235934" y="583681"/>
                      <a:pt x="219933" y="586538"/>
                    </a:cubicBezTo>
                    <a:cubicBezTo>
                      <a:pt x="217075" y="585586"/>
                      <a:pt x="214122" y="584633"/>
                      <a:pt x="211169" y="583681"/>
                    </a:cubicBezTo>
                    <a:cubicBezTo>
                      <a:pt x="209169" y="567584"/>
                      <a:pt x="196501" y="558249"/>
                      <a:pt x="187738" y="546343"/>
                    </a:cubicBezTo>
                    <a:cubicBezTo>
                      <a:pt x="158782" y="535961"/>
                      <a:pt x="145256" y="510243"/>
                      <a:pt x="128969" y="487288"/>
                    </a:cubicBezTo>
                    <a:cubicBezTo>
                      <a:pt x="108966" y="459094"/>
                      <a:pt x="90297" y="428328"/>
                      <a:pt x="66104" y="405182"/>
                    </a:cubicBezTo>
                    <a:cubicBezTo>
                      <a:pt x="-10477" y="331745"/>
                      <a:pt x="18859" y="248306"/>
                      <a:pt x="35623" y="165057"/>
                    </a:cubicBezTo>
                    <a:close/>
                  </a:path>
                </a:pathLst>
              </a:custGeom>
              <a:solidFill>
                <a:schemeClr val="bg1">
                  <a:lumMod val="5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9A115C8-F5F1-450B-9732-F8FB0553494E}"/>
                  </a:ext>
                </a:extLst>
              </p:cNvPr>
              <p:cNvSpPr/>
              <p:nvPr/>
            </p:nvSpPr>
            <p:spPr>
              <a:xfrm>
                <a:off x="3442881" y="2682882"/>
                <a:ext cx="721795" cy="720448"/>
              </a:xfrm>
              <a:custGeom>
                <a:avLst/>
                <a:gdLst>
                  <a:gd name="connsiteX0" fmla="*/ 808960 w 895328"/>
                  <a:gd name="connsiteY0" fmla="*/ 179917 h 893657"/>
                  <a:gd name="connsiteX1" fmla="*/ 862776 w 895328"/>
                  <a:gd name="connsiteY1" fmla="*/ 625401 h 893657"/>
                  <a:gd name="connsiteX2" fmla="*/ 764384 w 895328"/>
                  <a:gd name="connsiteY2" fmla="*/ 763418 h 893657"/>
                  <a:gd name="connsiteX3" fmla="*/ 274132 w 895328"/>
                  <a:gd name="connsiteY3" fmla="*/ 859145 h 893657"/>
                  <a:gd name="connsiteX4" fmla="*/ 2 w 895328"/>
                  <a:gd name="connsiteY4" fmla="*/ 446617 h 893657"/>
                  <a:gd name="connsiteX5" fmla="*/ 292420 w 895328"/>
                  <a:gd name="connsiteY5" fmla="*/ 27517 h 893657"/>
                  <a:gd name="connsiteX6" fmla="*/ 793625 w 895328"/>
                  <a:gd name="connsiteY6" fmla="*/ 162201 h 893657"/>
                  <a:gd name="connsiteX7" fmla="*/ 808960 w 895328"/>
                  <a:gd name="connsiteY7" fmla="*/ 179917 h 8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28" h="893657">
                    <a:moveTo>
                      <a:pt x="808960" y="179917"/>
                    </a:moveTo>
                    <a:cubicBezTo>
                      <a:pt x="905830" y="318887"/>
                      <a:pt x="917355" y="468144"/>
                      <a:pt x="862776" y="625401"/>
                    </a:cubicBezTo>
                    <a:cubicBezTo>
                      <a:pt x="832582" y="673217"/>
                      <a:pt x="805436" y="722747"/>
                      <a:pt x="764384" y="763418"/>
                    </a:cubicBezTo>
                    <a:cubicBezTo>
                      <a:pt x="635986" y="890577"/>
                      <a:pt x="442724" y="929058"/>
                      <a:pt x="274132" y="859145"/>
                    </a:cubicBezTo>
                    <a:cubicBezTo>
                      <a:pt x="109254" y="790755"/>
                      <a:pt x="-570" y="625592"/>
                      <a:pt x="2" y="446617"/>
                    </a:cubicBezTo>
                    <a:cubicBezTo>
                      <a:pt x="574" y="259260"/>
                      <a:pt x="119065" y="89430"/>
                      <a:pt x="292420" y="27517"/>
                    </a:cubicBezTo>
                    <a:cubicBezTo>
                      <a:pt x="474728" y="-37634"/>
                      <a:pt x="671134" y="15135"/>
                      <a:pt x="793625" y="162201"/>
                    </a:cubicBezTo>
                    <a:cubicBezTo>
                      <a:pt x="798769" y="168201"/>
                      <a:pt x="803912" y="174012"/>
                      <a:pt x="808960" y="179917"/>
                    </a:cubicBezTo>
                    <a:close/>
                  </a:path>
                </a:pathLst>
              </a:custGeom>
              <a:solidFill>
                <a:srgbClr val="0C0E0E"/>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8170A07-DF16-4313-A718-5A08A91282A3}"/>
                  </a:ext>
                </a:extLst>
              </p:cNvPr>
              <p:cNvSpPr/>
              <p:nvPr/>
            </p:nvSpPr>
            <p:spPr>
              <a:xfrm>
                <a:off x="4343277" y="2727258"/>
                <a:ext cx="424669" cy="363504"/>
              </a:xfrm>
              <a:custGeom>
                <a:avLst/>
                <a:gdLst>
                  <a:gd name="connsiteX0" fmla="*/ 374653 w 526767"/>
                  <a:gd name="connsiteY0" fmla="*/ 0 h 450897"/>
                  <a:gd name="connsiteX1" fmla="*/ 363700 w 526767"/>
                  <a:gd name="connsiteY1" fmla="*/ 124873 h 450897"/>
                  <a:gd name="connsiteX2" fmla="*/ 376749 w 526767"/>
                  <a:gd name="connsiteY2" fmla="*/ 175927 h 450897"/>
                  <a:gd name="connsiteX3" fmla="*/ 526768 w 526767"/>
                  <a:gd name="connsiteY3" fmla="*/ 381191 h 450897"/>
                  <a:gd name="connsiteX4" fmla="*/ 147292 w 526767"/>
                  <a:gd name="connsiteY4" fmla="*/ 436436 h 450897"/>
                  <a:gd name="connsiteX5" fmla="*/ 3560 w 526767"/>
                  <a:gd name="connsiteY5" fmla="*/ 301847 h 450897"/>
                  <a:gd name="connsiteX6" fmla="*/ 49660 w 526767"/>
                  <a:gd name="connsiteY6" fmla="*/ 154496 h 450897"/>
                  <a:gd name="connsiteX7" fmla="*/ 374653 w 526767"/>
                  <a:gd name="connsiteY7" fmla="*/ 0 h 4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7" h="450897">
                    <a:moveTo>
                      <a:pt x="374653" y="0"/>
                    </a:moveTo>
                    <a:cubicBezTo>
                      <a:pt x="379702" y="42386"/>
                      <a:pt x="383607" y="84963"/>
                      <a:pt x="363700" y="124873"/>
                    </a:cubicBezTo>
                    <a:cubicBezTo>
                      <a:pt x="352746" y="146780"/>
                      <a:pt x="365986" y="160973"/>
                      <a:pt x="376749" y="175927"/>
                    </a:cubicBezTo>
                    <a:cubicBezTo>
                      <a:pt x="426469" y="244602"/>
                      <a:pt x="476762" y="312801"/>
                      <a:pt x="526768" y="381191"/>
                    </a:cubicBezTo>
                    <a:cubicBezTo>
                      <a:pt x="407610" y="449961"/>
                      <a:pt x="279308" y="466725"/>
                      <a:pt x="147292" y="436436"/>
                    </a:cubicBezTo>
                    <a:cubicBezTo>
                      <a:pt x="77569" y="420434"/>
                      <a:pt x="20895" y="380048"/>
                      <a:pt x="3560" y="301847"/>
                    </a:cubicBezTo>
                    <a:cubicBezTo>
                      <a:pt x="-9395" y="243269"/>
                      <a:pt x="14609" y="194405"/>
                      <a:pt x="49660" y="154496"/>
                    </a:cubicBezTo>
                    <a:cubicBezTo>
                      <a:pt x="135005" y="57436"/>
                      <a:pt x="246923" y="10668"/>
                      <a:pt x="374653" y="0"/>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4517488-D880-44F9-9204-4442D2AE5452}"/>
                  </a:ext>
                </a:extLst>
              </p:cNvPr>
              <p:cNvSpPr/>
              <p:nvPr/>
            </p:nvSpPr>
            <p:spPr>
              <a:xfrm>
                <a:off x="3715146" y="2965452"/>
                <a:ext cx="165048" cy="164183"/>
              </a:xfrm>
              <a:custGeom>
                <a:avLst/>
                <a:gdLst>
                  <a:gd name="connsiteX0" fmla="*/ 204728 w 204728"/>
                  <a:gd name="connsiteY0" fmla="*/ 101637 h 203655"/>
                  <a:gd name="connsiteX1" fmla="*/ 104144 w 204728"/>
                  <a:gd name="connsiteY1" fmla="*/ 203650 h 203655"/>
                  <a:gd name="connsiteX2" fmla="*/ 36 w 204728"/>
                  <a:gd name="connsiteY2" fmla="*/ 99351 h 203655"/>
                  <a:gd name="connsiteX3" fmla="*/ 104144 w 204728"/>
                  <a:gd name="connsiteY3" fmla="*/ 6 h 203655"/>
                  <a:gd name="connsiteX4" fmla="*/ 204728 w 204728"/>
                  <a:gd name="connsiteY4" fmla="*/ 101637 h 203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28" h="203655">
                    <a:moveTo>
                      <a:pt x="204728" y="101637"/>
                    </a:moveTo>
                    <a:cubicBezTo>
                      <a:pt x="204728" y="159645"/>
                      <a:pt x="161866" y="203079"/>
                      <a:pt x="104144" y="203650"/>
                    </a:cubicBezTo>
                    <a:cubicBezTo>
                      <a:pt x="45375" y="204222"/>
                      <a:pt x="-1488" y="157263"/>
                      <a:pt x="36" y="99351"/>
                    </a:cubicBezTo>
                    <a:cubicBezTo>
                      <a:pt x="1560" y="42297"/>
                      <a:pt x="46328" y="-566"/>
                      <a:pt x="104144" y="6"/>
                    </a:cubicBezTo>
                    <a:cubicBezTo>
                      <a:pt x="160532" y="482"/>
                      <a:pt x="204728" y="45249"/>
                      <a:pt x="204728" y="101637"/>
                    </a:cubicBezTo>
                    <a:close/>
                  </a:path>
                </a:pathLst>
              </a:custGeom>
              <a:solidFill>
                <a:srgbClr val="F9FBFB"/>
              </a:solidFill>
              <a:ln w="9525" cap="flat">
                <a:noFill/>
                <a:prstDash val="solid"/>
                <a:miter/>
              </a:ln>
            </p:spPr>
            <p:txBody>
              <a:bodyPr rtlCol="0" anchor="ctr"/>
              <a:lstStyle/>
              <a:p>
                <a:endParaRPr lang="en-US"/>
              </a:p>
            </p:txBody>
          </p:sp>
        </p:grpSp>
        <p:sp>
          <p:nvSpPr>
            <p:cNvPr id="27" name="Freeform: Shape 26">
              <a:extLst>
                <a:ext uri="{FF2B5EF4-FFF2-40B4-BE49-F238E27FC236}">
                  <a16:creationId xmlns:a16="http://schemas.microsoft.com/office/drawing/2014/main" id="{50FEF210-F580-4971-80DF-D0A2CE6C4C6A}"/>
                </a:ext>
              </a:extLst>
            </p:cNvPr>
            <p:cNvSpPr/>
            <p:nvPr/>
          </p:nvSpPr>
          <p:spPr>
            <a:xfrm>
              <a:off x="1947257" y="2459386"/>
              <a:ext cx="1264566" cy="1950104"/>
            </a:xfrm>
            <a:custGeom>
              <a:avLst/>
              <a:gdLst>
                <a:gd name="connsiteX0" fmla="*/ 228711 w 1568591"/>
                <a:gd name="connsiteY0" fmla="*/ 1971430 h 2418945"/>
                <a:gd name="connsiteX1" fmla="*/ 288814 w 1568591"/>
                <a:gd name="connsiteY1" fmla="*/ 1968667 h 2418945"/>
                <a:gd name="connsiteX2" fmla="*/ 472932 w 1568591"/>
                <a:gd name="connsiteY2" fmla="*/ 1985527 h 2418945"/>
                <a:gd name="connsiteX3" fmla="*/ 671053 w 1568591"/>
                <a:gd name="connsiteY3" fmla="*/ 2126878 h 2418945"/>
                <a:gd name="connsiteX4" fmla="*/ 713534 w 1568591"/>
                <a:gd name="connsiteY4" fmla="*/ 2200887 h 2418945"/>
                <a:gd name="connsiteX5" fmla="*/ 926703 w 1568591"/>
                <a:gd name="connsiteY5" fmla="*/ 2316235 h 2418945"/>
                <a:gd name="connsiteX6" fmla="*/ 1075960 w 1568591"/>
                <a:gd name="connsiteY6" fmla="*/ 2119258 h 2418945"/>
                <a:gd name="connsiteX7" fmla="*/ 1041003 w 1568591"/>
                <a:gd name="connsiteY7" fmla="*/ 1714540 h 2418945"/>
                <a:gd name="connsiteX8" fmla="*/ 890032 w 1568591"/>
                <a:gd name="connsiteY8" fmla="*/ 962161 h 2418945"/>
                <a:gd name="connsiteX9" fmla="*/ 884031 w 1568591"/>
                <a:gd name="connsiteY9" fmla="*/ 579922 h 2418945"/>
                <a:gd name="connsiteX10" fmla="*/ 1119013 w 1568591"/>
                <a:gd name="connsiteY10" fmla="*/ 275980 h 2418945"/>
                <a:gd name="connsiteX11" fmla="*/ 1342279 w 1568591"/>
                <a:gd name="connsiteY11" fmla="*/ 198922 h 2418945"/>
                <a:gd name="connsiteX12" fmla="*/ 1406002 w 1568591"/>
                <a:gd name="connsiteY12" fmla="*/ 140915 h 2418945"/>
                <a:gd name="connsiteX13" fmla="*/ 1470581 w 1568591"/>
                <a:gd name="connsiteY13" fmla="*/ 21091 h 2418945"/>
                <a:gd name="connsiteX14" fmla="*/ 1545352 w 1568591"/>
                <a:gd name="connsiteY14" fmla="*/ 23377 h 2418945"/>
                <a:gd name="connsiteX15" fmla="*/ 1534875 w 1568591"/>
                <a:gd name="connsiteY15" fmla="*/ 337606 h 2418945"/>
                <a:gd name="connsiteX16" fmla="*/ 1511348 w 1568591"/>
                <a:gd name="connsiteY16" fmla="*/ 408758 h 2418945"/>
                <a:gd name="connsiteX17" fmla="*/ 1464485 w 1568591"/>
                <a:gd name="connsiteY17" fmla="*/ 472385 h 2418945"/>
                <a:gd name="connsiteX18" fmla="*/ 1398381 w 1568591"/>
                <a:gd name="connsiteY18" fmla="*/ 482196 h 2418945"/>
                <a:gd name="connsiteX19" fmla="*/ 1368759 w 1568591"/>
                <a:gd name="connsiteY19" fmla="*/ 295696 h 2418945"/>
                <a:gd name="connsiteX20" fmla="*/ 1121395 w 1568591"/>
                <a:gd name="connsiteY20" fmla="*/ 390184 h 2418945"/>
                <a:gd name="connsiteX21" fmla="*/ 970614 w 1568591"/>
                <a:gd name="connsiteY21" fmla="*/ 691174 h 2418945"/>
                <a:gd name="connsiteX22" fmla="*/ 1040813 w 1568591"/>
                <a:gd name="connsiteY22" fmla="*/ 1225813 h 2418945"/>
                <a:gd name="connsiteX23" fmla="*/ 1174925 w 1568591"/>
                <a:gd name="connsiteY23" fmla="*/ 1923233 h 2418945"/>
                <a:gd name="connsiteX24" fmla="*/ 1150160 w 1568591"/>
                <a:gd name="connsiteY24" fmla="*/ 2232510 h 2418945"/>
                <a:gd name="connsiteX25" fmla="*/ 943277 w 1568591"/>
                <a:gd name="connsiteY25" fmla="*/ 2414342 h 2418945"/>
                <a:gd name="connsiteX26" fmla="*/ 662956 w 1568591"/>
                <a:gd name="connsiteY26" fmla="*/ 2303757 h 2418945"/>
                <a:gd name="connsiteX27" fmla="*/ 598377 w 1568591"/>
                <a:gd name="connsiteY27" fmla="*/ 2198982 h 2418945"/>
                <a:gd name="connsiteX28" fmla="*/ 395494 w 1568591"/>
                <a:gd name="connsiteY28" fmla="*/ 2073633 h 2418945"/>
                <a:gd name="connsiteX29" fmla="*/ 305293 w 1568591"/>
                <a:gd name="connsiteY29" fmla="*/ 2072966 h 2418945"/>
                <a:gd name="connsiteX30" fmla="*/ 220329 w 1568591"/>
                <a:gd name="connsiteY30" fmla="*/ 2074871 h 2418945"/>
                <a:gd name="connsiteX31" fmla="*/ 62214 w 1568591"/>
                <a:gd name="connsiteY31" fmla="*/ 2095445 h 2418945"/>
                <a:gd name="connsiteX32" fmla="*/ 492 w 1568591"/>
                <a:gd name="connsiteY32" fmla="*/ 2039819 h 2418945"/>
                <a:gd name="connsiteX33" fmla="*/ 51070 w 1568591"/>
                <a:gd name="connsiteY33" fmla="*/ 1974954 h 2418945"/>
                <a:gd name="connsiteX34" fmla="*/ 191754 w 1568591"/>
                <a:gd name="connsiteY34" fmla="*/ 1968763 h 2418945"/>
                <a:gd name="connsiteX35" fmla="*/ 228711 w 1568591"/>
                <a:gd name="connsiteY35" fmla="*/ 1971430 h 241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68591" h="2418945">
                  <a:moveTo>
                    <a:pt x="228711" y="1971430"/>
                  </a:moveTo>
                  <a:cubicBezTo>
                    <a:pt x="248714" y="1970477"/>
                    <a:pt x="268812" y="1969525"/>
                    <a:pt x="288814" y="1968667"/>
                  </a:cubicBezTo>
                  <a:cubicBezTo>
                    <a:pt x="350536" y="1970572"/>
                    <a:pt x="411782" y="1973335"/>
                    <a:pt x="472932" y="1985527"/>
                  </a:cubicBezTo>
                  <a:cubicBezTo>
                    <a:pt x="561134" y="2003243"/>
                    <a:pt x="625809" y="2050773"/>
                    <a:pt x="671053" y="2126878"/>
                  </a:cubicBezTo>
                  <a:cubicBezTo>
                    <a:pt x="685626" y="2151357"/>
                    <a:pt x="699151" y="2176408"/>
                    <a:pt x="713534" y="2200887"/>
                  </a:cubicBezTo>
                  <a:cubicBezTo>
                    <a:pt x="768017" y="2293851"/>
                    <a:pt x="843550" y="2334618"/>
                    <a:pt x="926703" y="2316235"/>
                  </a:cubicBezTo>
                  <a:cubicBezTo>
                    <a:pt x="1011190" y="2297566"/>
                    <a:pt x="1063006" y="2226700"/>
                    <a:pt x="1075960" y="2119258"/>
                  </a:cubicBezTo>
                  <a:cubicBezTo>
                    <a:pt x="1092534" y="1981621"/>
                    <a:pt x="1065483" y="1848176"/>
                    <a:pt x="1041003" y="1714540"/>
                  </a:cubicBezTo>
                  <a:cubicBezTo>
                    <a:pt x="994903" y="1462890"/>
                    <a:pt x="927465" y="1215430"/>
                    <a:pt x="890032" y="962161"/>
                  </a:cubicBezTo>
                  <a:cubicBezTo>
                    <a:pt x="871268" y="835288"/>
                    <a:pt x="856885" y="708224"/>
                    <a:pt x="884031" y="579922"/>
                  </a:cubicBezTo>
                  <a:cubicBezTo>
                    <a:pt x="913654" y="440095"/>
                    <a:pt x="992712" y="340178"/>
                    <a:pt x="1119013" y="275980"/>
                  </a:cubicBezTo>
                  <a:cubicBezTo>
                    <a:pt x="1189784" y="239975"/>
                    <a:pt x="1264841" y="215401"/>
                    <a:pt x="1342279" y="198922"/>
                  </a:cubicBezTo>
                  <a:cubicBezTo>
                    <a:pt x="1375998" y="191779"/>
                    <a:pt x="1397143" y="177682"/>
                    <a:pt x="1406002" y="140915"/>
                  </a:cubicBezTo>
                  <a:cubicBezTo>
                    <a:pt x="1416670" y="96338"/>
                    <a:pt x="1437624" y="54714"/>
                    <a:pt x="1470581" y="21091"/>
                  </a:cubicBezTo>
                  <a:cubicBezTo>
                    <a:pt x="1495727" y="-4627"/>
                    <a:pt x="1521445" y="-10151"/>
                    <a:pt x="1545352" y="23377"/>
                  </a:cubicBezTo>
                  <a:cubicBezTo>
                    <a:pt x="1588405" y="129580"/>
                    <a:pt x="1563736" y="233784"/>
                    <a:pt x="1534875" y="337606"/>
                  </a:cubicBezTo>
                  <a:cubicBezTo>
                    <a:pt x="1528207" y="361609"/>
                    <a:pt x="1519254" y="385041"/>
                    <a:pt x="1511348" y="408758"/>
                  </a:cubicBezTo>
                  <a:cubicBezTo>
                    <a:pt x="1495822" y="429999"/>
                    <a:pt x="1481344" y="452287"/>
                    <a:pt x="1464485" y="472385"/>
                  </a:cubicBezTo>
                  <a:cubicBezTo>
                    <a:pt x="1446197" y="494102"/>
                    <a:pt x="1423718" y="501246"/>
                    <a:pt x="1398381" y="482196"/>
                  </a:cubicBezTo>
                  <a:cubicBezTo>
                    <a:pt x="1359615" y="425713"/>
                    <a:pt x="1371235" y="360847"/>
                    <a:pt x="1368759" y="295696"/>
                  </a:cubicBezTo>
                  <a:cubicBezTo>
                    <a:pt x="1280462" y="315604"/>
                    <a:pt x="1196356" y="341321"/>
                    <a:pt x="1121395" y="390184"/>
                  </a:cubicBezTo>
                  <a:cubicBezTo>
                    <a:pt x="1012905" y="460860"/>
                    <a:pt x="974900" y="568778"/>
                    <a:pt x="970614" y="691174"/>
                  </a:cubicBezTo>
                  <a:cubicBezTo>
                    <a:pt x="964232" y="873007"/>
                    <a:pt x="1004808" y="1049314"/>
                    <a:pt x="1040813" y="1225813"/>
                  </a:cubicBezTo>
                  <a:cubicBezTo>
                    <a:pt x="1088152" y="1457842"/>
                    <a:pt x="1148731" y="1687394"/>
                    <a:pt x="1174925" y="1923233"/>
                  </a:cubicBezTo>
                  <a:cubicBezTo>
                    <a:pt x="1186450" y="2027246"/>
                    <a:pt x="1188831" y="2131926"/>
                    <a:pt x="1150160" y="2232510"/>
                  </a:cubicBezTo>
                  <a:cubicBezTo>
                    <a:pt x="1113108" y="2329189"/>
                    <a:pt x="1048528" y="2397673"/>
                    <a:pt x="943277" y="2414342"/>
                  </a:cubicBezTo>
                  <a:cubicBezTo>
                    <a:pt x="830025" y="2432249"/>
                    <a:pt x="732870" y="2398436"/>
                    <a:pt x="662956" y="2303757"/>
                  </a:cubicBezTo>
                  <a:cubicBezTo>
                    <a:pt x="638668" y="2270800"/>
                    <a:pt x="616379" y="2235653"/>
                    <a:pt x="598377" y="2198982"/>
                  </a:cubicBezTo>
                  <a:cubicBezTo>
                    <a:pt x="556657" y="2113733"/>
                    <a:pt x="484458" y="2080205"/>
                    <a:pt x="395494" y="2073633"/>
                  </a:cubicBezTo>
                  <a:cubicBezTo>
                    <a:pt x="365586" y="2071442"/>
                    <a:pt x="335391" y="2073061"/>
                    <a:pt x="305293" y="2072966"/>
                  </a:cubicBezTo>
                  <a:cubicBezTo>
                    <a:pt x="277003" y="2073633"/>
                    <a:pt x="248714" y="2074204"/>
                    <a:pt x="220329" y="2074871"/>
                  </a:cubicBezTo>
                  <a:cubicBezTo>
                    <a:pt x="169466" y="2095636"/>
                    <a:pt x="116126" y="2100017"/>
                    <a:pt x="62214" y="2095445"/>
                  </a:cubicBezTo>
                  <a:cubicBezTo>
                    <a:pt x="29163" y="2092683"/>
                    <a:pt x="4493" y="2074395"/>
                    <a:pt x="492" y="2039819"/>
                  </a:cubicBezTo>
                  <a:cubicBezTo>
                    <a:pt x="-3699" y="2003815"/>
                    <a:pt x="19352" y="1984479"/>
                    <a:pt x="51070" y="1974954"/>
                  </a:cubicBezTo>
                  <a:cubicBezTo>
                    <a:pt x="97266" y="1961047"/>
                    <a:pt x="144510" y="1958380"/>
                    <a:pt x="191754" y="1968763"/>
                  </a:cubicBezTo>
                  <a:cubicBezTo>
                    <a:pt x="204232" y="1971525"/>
                    <a:pt x="216043" y="1976002"/>
                    <a:pt x="228711" y="1971430"/>
                  </a:cubicBezTo>
                  <a:close/>
                </a:path>
              </a:pathLst>
            </a:custGeom>
            <a:solidFill>
              <a:schemeClr val="tx1"/>
            </a:solidFill>
            <a:ln w="9525" cap="flat">
              <a:noFill/>
              <a:prstDash val="solid"/>
              <a:miter/>
            </a:ln>
          </p:spPr>
          <p:txBody>
            <a:bodyPr rtlCol="0" anchor="ctr"/>
            <a:lstStyle/>
            <a:p>
              <a:endParaRPr lang="en-US"/>
            </a:p>
          </p:txBody>
        </p:sp>
        <p:sp>
          <p:nvSpPr>
            <p:cNvPr id="40" name="자유형: 도형 39">
              <a:extLst>
                <a:ext uri="{FF2B5EF4-FFF2-40B4-BE49-F238E27FC236}">
                  <a16:creationId xmlns:a16="http://schemas.microsoft.com/office/drawing/2014/main" id="{A84CE23B-39EF-4CE9-93C4-DDC78F8F64C5}"/>
                </a:ext>
              </a:extLst>
            </p:cNvPr>
            <p:cNvSpPr/>
            <p:nvPr/>
          </p:nvSpPr>
          <p:spPr>
            <a:xfrm>
              <a:off x="3280919" y="3873939"/>
              <a:ext cx="932294" cy="213477"/>
            </a:xfrm>
            <a:custGeom>
              <a:avLst/>
              <a:gdLst>
                <a:gd name="connsiteX0" fmla="*/ 607030 w 932294"/>
                <a:gd name="connsiteY0" fmla="*/ 130927 h 213477"/>
                <a:gd name="connsiteX1" fmla="*/ 629298 w 932294"/>
                <a:gd name="connsiteY1" fmla="*/ 131004 h 213477"/>
                <a:gd name="connsiteX2" fmla="*/ 630527 w 932294"/>
                <a:gd name="connsiteY2" fmla="*/ 150431 h 213477"/>
                <a:gd name="connsiteX3" fmla="*/ 615322 w 932294"/>
                <a:gd name="connsiteY3" fmla="*/ 197042 h 213477"/>
                <a:gd name="connsiteX4" fmla="*/ 586297 w 932294"/>
                <a:gd name="connsiteY4" fmla="*/ 213398 h 213477"/>
                <a:gd name="connsiteX5" fmla="*/ 573243 w 932294"/>
                <a:gd name="connsiteY5" fmla="*/ 207178 h 213477"/>
                <a:gd name="connsiteX6" fmla="*/ 607030 w 932294"/>
                <a:gd name="connsiteY6" fmla="*/ 130927 h 213477"/>
                <a:gd name="connsiteX7" fmla="*/ 805375 w 932294"/>
                <a:gd name="connsiteY7" fmla="*/ 127932 h 213477"/>
                <a:gd name="connsiteX8" fmla="*/ 827643 w 932294"/>
                <a:gd name="connsiteY8" fmla="*/ 128009 h 213477"/>
                <a:gd name="connsiteX9" fmla="*/ 828872 w 932294"/>
                <a:gd name="connsiteY9" fmla="*/ 147436 h 213477"/>
                <a:gd name="connsiteX10" fmla="*/ 813668 w 932294"/>
                <a:gd name="connsiteY10" fmla="*/ 194047 h 213477"/>
                <a:gd name="connsiteX11" fmla="*/ 784642 w 932294"/>
                <a:gd name="connsiteY11" fmla="*/ 210403 h 213477"/>
                <a:gd name="connsiteX12" fmla="*/ 771588 w 932294"/>
                <a:gd name="connsiteY12" fmla="*/ 204183 h 213477"/>
                <a:gd name="connsiteX13" fmla="*/ 805375 w 932294"/>
                <a:gd name="connsiteY13" fmla="*/ 127932 h 213477"/>
                <a:gd name="connsiteX14" fmla="*/ 720235 w 932294"/>
                <a:gd name="connsiteY14" fmla="*/ 126013 h 213477"/>
                <a:gd name="connsiteX15" fmla="*/ 732426 w 932294"/>
                <a:gd name="connsiteY15" fmla="*/ 130543 h 213477"/>
                <a:gd name="connsiteX16" fmla="*/ 730352 w 932294"/>
                <a:gd name="connsiteY16" fmla="*/ 151352 h 213477"/>
                <a:gd name="connsiteX17" fmla="*/ 716146 w 932294"/>
                <a:gd name="connsiteY17" fmla="*/ 194508 h 213477"/>
                <a:gd name="connsiteX18" fmla="*/ 687504 w 932294"/>
                <a:gd name="connsiteY18" fmla="*/ 210557 h 213477"/>
                <a:gd name="connsiteX19" fmla="*/ 674527 w 932294"/>
                <a:gd name="connsiteY19" fmla="*/ 205182 h 213477"/>
                <a:gd name="connsiteX20" fmla="*/ 707008 w 932294"/>
                <a:gd name="connsiteY20" fmla="*/ 127932 h 213477"/>
                <a:gd name="connsiteX21" fmla="*/ 720235 w 932294"/>
                <a:gd name="connsiteY21" fmla="*/ 126013 h 213477"/>
                <a:gd name="connsiteX22" fmla="*/ 904739 w 932294"/>
                <a:gd name="connsiteY22" fmla="*/ 121482 h 213477"/>
                <a:gd name="connsiteX23" fmla="*/ 927008 w 932294"/>
                <a:gd name="connsiteY23" fmla="*/ 121559 h 213477"/>
                <a:gd name="connsiteX24" fmla="*/ 928236 w 932294"/>
                <a:gd name="connsiteY24" fmla="*/ 140987 h 213477"/>
                <a:gd name="connsiteX25" fmla="*/ 913032 w 932294"/>
                <a:gd name="connsiteY25" fmla="*/ 187597 h 213477"/>
                <a:gd name="connsiteX26" fmla="*/ 884006 w 932294"/>
                <a:gd name="connsiteY26" fmla="*/ 203953 h 213477"/>
                <a:gd name="connsiteX27" fmla="*/ 870952 w 932294"/>
                <a:gd name="connsiteY27" fmla="*/ 197733 h 213477"/>
                <a:gd name="connsiteX28" fmla="*/ 904739 w 932294"/>
                <a:gd name="connsiteY28" fmla="*/ 121482 h 213477"/>
                <a:gd name="connsiteX29" fmla="*/ 508587 w 932294"/>
                <a:gd name="connsiteY29" fmla="*/ 121482 h 213477"/>
                <a:gd name="connsiteX30" fmla="*/ 530855 w 932294"/>
                <a:gd name="connsiteY30" fmla="*/ 121559 h 213477"/>
                <a:gd name="connsiteX31" fmla="*/ 532084 w 932294"/>
                <a:gd name="connsiteY31" fmla="*/ 140987 h 213477"/>
                <a:gd name="connsiteX32" fmla="*/ 516879 w 932294"/>
                <a:gd name="connsiteY32" fmla="*/ 187597 h 213477"/>
                <a:gd name="connsiteX33" fmla="*/ 487854 w 932294"/>
                <a:gd name="connsiteY33" fmla="*/ 203953 h 213477"/>
                <a:gd name="connsiteX34" fmla="*/ 474800 w 932294"/>
                <a:gd name="connsiteY34" fmla="*/ 197733 h 213477"/>
                <a:gd name="connsiteX35" fmla="*/ 508587 w 932294"/>
                <a:gd name="connsiteY35" fmla="*/ 121482 h 213477"/>
                <a:gd name="connsiteX36" fmla="*/ 426673 w 932294"/>
                <a:gd name="connsiteY36" fmla="*/ 104820 h 213477"/>
                <a:gd name="connsiteX37" fmla="*/ 438863 w 932294"/>
                <a:gd name="connsiteY37" fmla="*/ 109350 h 213477"/>
                <a:gd name="connsiteX38" fmla="*/ 436789 w 932294"/>
                <a:gd name="connsiteY38" fmla="*/ 130160 h 213477"/>
                <a:gd name="connsiteX39" fmla="*/ 422583 w 932294"/>
                <a:gd name="connsiteY39" fmla="*/ 173315 h 213477"/>
                <a:gd name="connsiteX40" fmla="*/ 393941 w 932294"/>
                <a:gd name="connsiteY40" fmla="*/ 189364 h 213477"/>
                <a:gd name="connsiteX41" fmla="*/ 380964 w 932294"/>
                <a:gd name="connsiteY41" fmla="*/ 183989 h 213477"/>
                <a:gd name="connsiteX42" fmla="*/ 413446 w 932294"/>
                <a:gd name="connsiteY42" fmla="*/ 106739 h 213477"/>
                <a:gd name="connsiteX43" fmla="*/ 426673 w 932294"/>
                <a:gd name="connsiteY43" fmla="*/ 104820 h 213477"/>
                <a:gd name="connsiteX44" fmla="*/ 323775 w 932294"/>
                <a:gd name="connsiteY44" fmla="*/ 86928 h 213477"/>
                <a:gd name="connsiteX45" fmla="*/ 335966 w 932294"/>
                <a:gd name="connsiteY45" fmla="*/ 91458 h 213477"/>
                <a:gd name="connsiteX46" fmla="*/ 333892 w 932294"/>
                <a:gd name="connsiteY46" fmla="*/ 112268 h 213477"/>
                <a:gd name="connsiteX47" fmla="*/ 319686 w 932294"/>
                <a:gd name="connsiteY47" fmla="*/ 155423 h 213477"/>
                <a:gd name="connsiteX48" fmla="*/ 291044 w 932294"/>
                <a:gd name="connsiteY48" fmla="*/ 171472 h 213477"/>
                <a:gd name="connsiteX49" fmla="*/ 278067 w 932294"/>
                <a:gd name="connsiteY49" fmla="*/ 166097 h 213477"/>
                <a:gd name="connsiteX50" fmla="*/ 310548 w 932294"/>
                <a:gd name="connsiteY50" fmla="*/ 88847 h 213477"/>
                <a:gd name="connsiteX51" fmla="*/ 323775 w 932294"/>
                <a:gd name="connsiteY51" fmla="*/ 86928 h 213477"/>
                <a:gd name="connsiteX52" fmla="*/ 214870 w 932294"/>
                <a:gd name="connsiteY52" fmla="*/ 64351 h 213477"/>
                <a:gd name="connsiteX53" fmla="*/ 237138 w 932294"/>
                <a:gd name="connsiteY53" fmla="*/ 64428 h 213477"/>
                <a:gd name="connsiteX54" fmla="*/ 238367 w 932294"/>
                <a:gd name="connsiteY54" fmla="*/ 83856 h 213477"/>
                <a:gd name="connsiteX55" fmla="*/ 223162 w 932294"/>
                <a:gd name="connsiteY55" fmla="*/ 130466 h 213477"/>
                <a:gd name="connsiteX56" fmla="*/ 194137 w 932294"/>
                <a:gd name="connsiteY56" fmla="*/ 146823 h 213477"/>
                <a:gd name="connsiteX57" fmla="*/ 181083 w 932294"/>
                <a:gd name="connsiteY57" fmla="*/ 140603 h 213477"/>
                <a:gd name="connsiteX58" fmla="*/ 214870 w 932294"/>
                <a:gd name="connsiteY58" fmla="*/ 64351 h 213477"/>
                <a:gd name="connsiteX59" fmla="*/ 120728 w 932294"/>
                <a:gd name="connsiteY59" fmla="*/ 31640 h 213477"/>
                <a:gd name="connsiteX60" fmla="*/ 142996 w 932294"/>
                <a:gd name="connsiteY60" fmla="*/ 31717 h 213477"/>
                <a:gd name="connsiteX61" fmla="*/ 144225 w 932294"/>
                <a:gd name="connsiteY61" fmla="*/ 51145 h 213477"/>
                <a:gd name="connsiteX62" fmla="*/ 129021 w 932294"/>
                <a:gd name="connsiteY62" fmla="*/ 97755 h 213477"/>
                <a:gd name="connsiteX63" fmla="*/ 99994 w 932294"/>
                <a:gd name="connsiteY63" fmla="*/ 114112 h 213477"/>
                <a:gd name="connsiteX64" fmla="*/ 86941 w 932294"/>
                <a:gd name="connsiteY64" fmla="*/ 107892 h 213477"/>
                <a:gd name="connsiteX65" fmla="*/ 120728 w 932294"/>
                <a:gd name="connsiteY65" fmla="*/ 31640 h 213477"/>
                <a:gd name="connsiteX66" fmla="*/ 46031 w 932294"/>
                <a:gd name="connsiteY66" fmla="*/ 2 h 213477"/>
                <a:gd name="connsiteX67" fmla="*/ 58222 w 932294"/>
                <a:gd name="connsiteY67" fmla="*/ 4533 h 213477"/>
                <a:gd name="connsiteX68" fmla="*/ 56148 w 932294"/>
                <a:gd name="connsiteY68" fmla="*/ 25342 h 213477"/>
                <a:gd name="connsiteX69" fmla="*/ 41942 w 932294"/>
                <a:gd name="connsiteY69" fmla="*/ 68498 h 213477"/>
                <a:gd name="connsiteX70" fmla="*/ 13300 w 932294"/>
                <a:gd name="connsiteY70" fmla="*/ 84547 h 213477"/>
                <a:gd name="connsiteX71" fmla="*/ 323 w 932294"/>
                <a:gd name="connsiteY71" fmla="*/ 79172 h 213477"/>
                <a:gd name="connsiteX72" fmla="*/ 32805 w 932294"/>
                <a:gd name="connsiteY72" fmla="*/ 1922 h 213477"/>
                <a:gd name="connsiteX73" fmla="*/ 46031 w 932294"/>
                <a:gd name="connsiteY73" fmla="*/ 2 h 21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932294" h="213477">
                  <a:moveTo>
                    <a:pt x="607030" y="130927"/>
                  </a:moveTo>
                  <a:cubicBezTo>
                    <a:pt x="614171" y="129315"/>
                    <a:pt x="622925" y="128317"/>
                    <a:pt x="629298" y="131004"/>
                  </a:cubicBezTo>
                  <a:cubicBezTo>
                    <a:pt x="639358" y="135151"/>
                    <a:pt x="632293" y="144212"/>
                    <a:pt x="630527" y="150431"/>
                  </a:cubicBezTo>
                  <a:cubicBezTo>
                    <a:pt x="626227" y="166174"/>
                    <a:pt x="620084" y="181377"/>
                    <a:pt x="615322" y="197042"/>
                  </a:cubicBezTo>
                  <a:cubicBezTo>
                    <a:pt x="611253" y="210404"/>
                    <a:pt x="601654" y="214090"/>
                    <a:pt x="586297" y="213398"/>
                  </a:cubicBezTo>
                  <a:cubicBezTo>
                    <a:pt x="583302" y="213014"/>
                    <a:pt x="576314" y="214704"/>
                    <a:pt x="573243" y="207178"/>
                  </a:cubicBezTo>
                  <a:cubicBezTo>
                    <a:pt x="569634" y="198501"/>
                    <a:pt x="597892" y="132923"/>
                    <a:pt x="607030" y="130927"/>
                  </a:cubicBezTo>
                  <a:close/>
                  <a:moveTo>
                    <a:pt x="805375" y="127932"/>
                  </a:moveTo>
                  <a:cubicBezTo>
                    <a:pt x="812516" y="126320"/>
                    <a:pt x="821270" y="125322"/>
                    <a:pt x="827643" y="128009"/>
                  </a:cubicBezTo>
                  <a:cubicBezTo>
                    <a:pt x="837703" y="132156"/>
                    <a:pt x="830638" y="141217"/>
                    <a:pt x="828872" y="147436"/>
                  </a:cubicBezTo>
                  <a:cubicBezTo>
                    <a:pt x="824572" y="163179"/>
                    <a:pt x="818429" y="178382"/>
                    <a:pt x="813668" y="194047"/>
                  </a:cubicBezTo>
                  <a:cubicBezTo>
                    <a:pt x="809598" y="207409"/>
                    <a:pt x="800076" y="211095"/>
                    <a:pt x="784642" y="210403"/>
                  </a:cubicBezTo>
                  <a:cubicBezTo>
                    <a:pt x="781647" y="210019"/>
                    <a:pt x="774659" y="211709"/>
                    <a:pt x="771588" y="204183"/>
                  </a:cubicBezTo>
                  <a:cubicBezTo>
                    <a:pt x="767979" y="195506"/>
                    <a:pt x="796237" y="129928"/>
                    <a:pt x="805375" y="127932"/>
                  </a:cubicBezTo>
                  <a:close/>
                  <a:moveTo>
                    <a:pt x="720235" y="126013"/>
                  </a:moveTo>
                  <a:cubicBezTo>
                    <a:pt x="724651" y="126070"/>
                    <a:pt x="728893" y="127203"/>
                    <a:pt x="732426" y="130543"/>
                  </a:cubicBezTo>
                  <a:cubicBezTo>
                    <a:pt x="739414" y="137223"/>
                    <a:pt x="732349" y="144672"/>
                    <a:pt x="730352" y="151352"/>
                  </a:cubicBezTo>
                  <a:cubicBezTo>
                    <a:pt x="725975" y="165866"/>
                    <a:pt x="719832" y="179841"/>
                    <a:pt x="716146" y="194508"/>
                  </a:cubicBezTo>
                  <a:cubicBezTo>
                    <a:pt x="712537" y="208791"/>
                    <a:pt x="703476" y="212016"/>
                    <a:pt x="687504" y="210557"/>
                  </a:cubicBezTo>
                  <a:cubicBezTo>
                    <a:pt x="684970" y="210173"/>
                    <a:pt x="677983" y="212707"/>
                    <a:pt x="674527" y="205182"/>
                  </a:cubicBezTo>
                  <a:cubicBezTo>
                    <a:pt x="670918" y="197196"/>
                    <a:pt x="698485" y="129852"/>
                    <a:pt x="707008" y="127932"/>
                  </a:cubicBezTo>
                  <a:cubicBezTo>
                    <a:pt x="711232" y="126972"/>
                    <a:pt x="715820" y="125955"/>
                    <a:pt x="720235" y="126013"/>
                  </a:cubicBezTo>
                  <a:close/>
                  <a:moveTo>
                    <a:pt x="904739" y="121482"/>
                  </a:moveTo>
                  <a:cubicBezTo>
                    <a:pt x="911880" y="119870"/>
                    <a:pt x="920634" y="118871"/>
                    <a:pt x="927008" y="121559"/>
                  </a:cubicBezTo>
                  <a:cubicBezTo>
                    <a:pt x="937067" y="125706"/>
                    <a:pt x="930002" y="134766"/>
                    <a:pt x="928236" y="140987"/>
                  </a:cubicBezTo>
                  <a:cubicBezTo>
                    <a:pt x="923936" y="156728"/>
                    <a:pt x="917793" y="171932"/>
                    <a:pt x="913032" y="187597"/>
                  </a:cubicBezTo>
                  <a:cubicBezTo>
                    <a:pt x="908962" y="201035"/>
                    <a:pt x="899441" y="204644"/>
                    <a:pt x="884006" y="203953"/>
                  </a:cubicBezTo>
                  <a:cubicBezTo>
                    <a:pt x="881011" y="203569"/>
                    <a:pt x="874023" y="205259"/>
                    <a:pt x="870952" y="197733"/>
                  </a:cubicBezTo>
                  <a:cubicBezTo>
                    <a:pt x="867343" y="189056"/>
                    <a:pt x="895601" y="123479"/>
                    <a:pt x="904739" y="121482"/>
                  </a:cubicBezTo>
                  <a:close/>
                  <a:moveTo>
                    <a:pt x="508587" y="121482"/>
                  </a:moveTo>
                  <a:cubicBezTo>
                    <a:pt x="515728" y="119870"/>
                    <a:pt x="524482" y="118871"/>
                    <a:pt x="530855" y="121559"/>
                  </a:cubicBezTo>
                  <a:cubicBezTo>
                    <a:pt x="540915" y="125706"/>
                    <a:pt x="533850" y="134766"/>
                    <a:pt x="532084" y="140987"/>
                  </a:cubicBezTo>
                  <a:cubicBezTo>
                    <a:pt x="527784" y="156728"/>
                    <a:pt x="521641" y="171932"/>
                    <a:pt x="516879" y="187597"/>
                  </a:cubicBezTo>
                  <a:cubicBezTo>
                    <a:pt x="512810" y="201035"/>
                    <a:pt x="503288" y="204644"/>
                    <a:pt x="487854" y="203953"/>
                  </a:cubicBezTo>
                  <a:cubicBezTo>
                    <a:pt x="484859" y="203569"/>
                    <a:pt x="477871" y="205259"/>
                    <a:pt x="474800" y="197733"/>
                  </a:cubicBezTo>
                  <a:cubicBezTo>
                    <a:pt x="471191" y="189056"/>
                    <a:pt x="499449" y="123479"/>
                    <a:pt x="508587" y="121482"/>
                  </a:cubicBezTo>
                  <a:close/>
                  <a:moveTo>
                    <a:pt x="426673" y="104820"/>
                  </a:moveTo>
                  <a:cubicBezTo>
                    <a:pt x="431088" y="104877"/>
                    <a:pt x="435330" y="106010"/>
                    <a:pt x="438863" y="109350"/>
                  </a:cubicBezTo>
                  <a:cubicBezTo>
                    <a:pt x="445851" y="116030"/>
                    <a:pt x="438786" y="123479"/>
                    <a:pt x="436789" y="130160"/>
                  </a:cubicBezTo>
                  <a:cubicBezTo>
                    <a:pt x="432412" y="144673"/>
                    <a:pt x="426269" y="158648"/>
                    <a:pt x="422583" y="173315"/>
                  </a:cubicBezTo>
                  <a:cubicBezTo>
                    <a:pt x="418974" y="187599"/>
                    <a:pt x="409913" y="190823"/>
                    <a:pt x="393941" y="189364"/>
                  </a:cubicBezTo>
                  <a:cubicBezTo>
                    <a:pt x="391407" y="188980"/>
                    <a:pt x="384420" y="191514"/>
                    <a:pt x="380964" y="183989"/>
                  </a:cubicBezTo>
                  <a:cubicBezTo>
                    <a:pt x="377355" y="176003"/>
                    <a:pt x="404922" y="108659"/>
                    <a:pt x="413446" y="106739"/>
                  </a:cubicBezTo>
                  <a:cubicBezTo>
                    <a:pt x="417669" y="105779"/>
                    <a:pt x="422257" y="104762"/>
                    <a:pt x="426673" y="104820"/>
                  </a:cubicBezTo>
                  <a:close/>
                  <a:moveTo>
                    <a:pt x="323775" y="86928"/>
                  </a:moveTo>
                  <a:cubicBezTo>
                    <a:pt x="328191" y="86985"/>
                    <a:pt x="332433" y="88118"/>
                    <a:pt x="335966" y="91458"/>
                  </a:cubicBezTo>
                  <a:cubicBezTo>
                    <a:pt x="342954" y="98138"/>
                    <a:pt x="335889" y="105587"/>
                    <a:pt x="333892" y="112268"/>
                  </a:cubicBezTo>
                  <a:cubicBezTo>
                    <a:pt x="329515" y="126781"/>
                    <a:pt x="323372" y="140756"/>
                    <a:pt x="319686" y="155423"/>
                  </a:cubicBezTo>
                  <a:cubicBezTo>
                    <a:pt x="316077" y="169706"/>
                    <a:pt x="307016" y="172931"/>
                    <a:pt x="291044" y="171472"/>
                  </a:cubicBezTo>
                  <a:cubicBezTo>
                    <a:pt x="288510" y="171088"/>
                    <a:pt x="281523" y="173622"/>
                    <a:pt x="278067" y="166097"/>
                  </a:cubicBezTo>
                  <a:cubicBezTo>
                    <a:pt x="274458" y="158111"/>
                    <a:pt x="302025" y="90767"/>
                    <a:pt x="310548" y="88847"/>
                  </a:cubicBezTo>
                  <a:cubicBezTo>
                    <a:pt x="314772" y="87887"/>
                    <a:pt x="319360" y="86870"/>
                    <a:pt x="323775" y="86928"/>
                  </a:cubicBezTo>
                  <a:close/>
                  <a:moveTo>
                    <a:pt x="214870" y="64351"/>
                  </a:moveTo>
                  <a:cubicBezTo>
                    <a:pt x="222011" y="62739"/>
                    <a:pt x="230765" y="61740"/>
                    <a:pt x="237138" y="64428"/>
                  </a:cubicBezTo>
                  <a:cubicBezTo>
                    <a:pt x="247198" y="68575"/>
                    <a:pt x="240133" y="77636"/>
                    <a:pt x="238367" y="83856"/>
                  </a:cubicBezTo>
                  <a:cubicBezTo>
                    <a:pt x="234067" y="99598"/>
                    <a:pt x="227924" y="114802"/>
                    <a:pt x="223162" y="130466"/>
                  </a:cubicBezTo>
                  <a:cubicBezTo>
                    <a:pt x="219093" y="143828"/>
                    <a:pt x="209571" y="147514"/>
                    <a:pt x="194137" y="146823"/>
                  </a:cubicBezTo>
                  <a:cubicBezTo>
                    <a:pt x="191142" y="146439"/>
                    <a:pt x="184154" y="148128"/>
                    <a:pt x="181083" y="140603"/>
                  </a:cubicBezTo>
                  <a:cubicBezTo>
                    <a:pt x="177473" y="131926"/>
                    <a:pt x="205732" y="66348"/>
                    <a:pt x="214870" y="64351"/>
                  </a:cubicBezTo>
                  <a:close/>
                  <a:moveTo>
                    <a:pt x="120728" y="31640"/>
                  </a:moveTo>
                  <a:cubicBezTo>
                    <a:pt x="127869" y="30028"/>
                    <a:pt x="136622" y="29030"/>
                    <a:pt x="142996" y="31717"/>
                  </a:cubicBezTo>
                  <a:cubicBezTo>
                    <a:pt x="153055" y="35864"/>
                    <a:pt x="145991" y="44924"/>
                    <a:pt x="144225" y="51145"/>
                  </a:cubicBezTo>
                  <a:cubicBezTo>
                    <a:pt x="139924" y="66887"/>
                    <a:pt x="133781" y="82091"/>
                    <a:pt x="129021" y="97755"/>
                  </a:cubicBezTo>
                  <a:cubicBezTo>
                    <a:pt x="125028" y="111117"/>
                    <a:pt x="115429" y="114803"/>
                    <a:pt x="99994" y="114112"/>
                  </a:cubicBezTo>
                  <a:cubicBezTo>
                    <a:pt x="96999" y="113728"/>
                    <a:pt x="90012" y="115417"/>
                    <a:pt x="86941" y="107892"/>
                  </a:cubicBezTo>
                  <a:cubicBezTo>
                    <a:pt x="83331" y="99215"/>
                    <a:pt x="111590" y="33637"/>
                    <a:pt x="120728" y="31640"/>
                  </a:cubicBezTo>
                  <a:close/>
                  <a:moveTo>
                    <a:pt x="46031" y="2"/>
                  </a:moveTo>
                  <a:cubicBezTo>
                    <a:pt x="50447" y="60"/>
                    <a:pt x="54689" y="1193"/>
                    <a:pt x="58222" y="4533"/>
                  </a:cubicBezTo>
                  <a:cubicBezTo>
                    <a:pt x="65210" y="11213"/>
                    <a:pt x="58145" y="18662"/>
                    <a:pt x="56148" y="25342"/>
                  </a:cubicBezTo>
                  <a:cubicBezTo>
                    <a:pt x="51771" y="39856"/>
                    <a:pt x="45628" y="53831"/>
                    <a:pt x="41942" y="68498"/>
                  </a:cubicBezTo>
                  <a:cubicBezTo>
                    <a:pt x="38410" y="82781"/>
                    <a:pt x="29272" y="86006"/>
                    <a:pt x="13300" y="84547"/>
                  </a:cubicBezTo>
                  <a:cubicBezTo>
                    <a:pt x="10766" y="84163"/>
                    <a:pt x="3778" y="86697"/>
                    <a:pt x="323" y="79172"/>
                  </a:cubicBezTo>
                  <a:cubicBezTo>
                    <a:pt x="-3286" y="71186"/>
                    <a:pt x="24281" y="3841"/>
                    <a:pt x="32805" y="1922"/>
                  </a:cubicBezTo>
                  <a:cubicBezTo>
                    <a:pt x="37028" y="962"/>
                    <a:pt x="41616" y="-55"/>
                    <a:pt x="46031" y="2"/>
                  </a:cubicBezTo>
                  <a:close/>
                </a:path>
              </a:pathLst>
            </a:custGeom>
            <a:solidFill>
              <a:schemeClr val="accent1"/>
            </a:solidFill>
            <a:ln w="9525" cap="flat">
              <a:noFill/>
              <a:prstDash val="solid"/>
              <a:miter/>
            </a:ln>
          </p:spPr>
          <p:txBody>
            <a:bodyPr wrap="square" rtlCol="0" anchor="ctr">
              <a:noAutofit/>
            </a:bodyPr>
            <a:lstStyle/>
            <a:p>
              <a:endParaRPr lang="en-US"/>
            </a:p>
          </p:txBody>
        </p:sp>
        <p:grpSp>
          <p:nvGrpSpPr>
            <p:cNvPr id="42" name="그룹 41">
              <a:extLst>
                <a:ext uri="{FF2B5EF4-FFF2-40B4-BE49-F238E27FC236}">
                  <a16:creationId xmlns:a16="http://schemas.microsoft.com/office/drawing/2014/main" id="{04D90FE7-BE16-43C7-9DE9-C07ED498A71A}"/>
                </a:ext>
              </a:extLst>
            </p:cNvPr>
            <p:cNvGrpSpPr/>
            <p:nvPr/>
          </p:nvGrpSpPr>
          <p:grpSpPr>
            <a:xfrm>
              <a:off x="3581615" y="3556550"/>
              <a:ext cx="319559" cy="332398"/>
              <a:chOff x="3581615" y="3556550"/>
              <a:chExt cx="319559" cy="332398"/>
            </a:xfrm>
          </p:grpSpPr>
          <p:sp>
            <p:nvSpPr>
              <p:cNvPr id="5" name="Freeform: Shape 4">
                <a:extLst>
                  <a:ext uri="{FF2B5EF4-FFF2-40B4-BE49-F238E27FC236}">
                    <a16:creationId xmlns:a16="http://schemas.microsoft.com/office/drawing/2014/main" id="{3C516D41-38FC-4549-AA22-4695E0DA5A30}"/>
                  </a:ext>
                </a:extLst>
              </p:cNvPr>
              <p:cNvSpPr/>
              <p:nvPr/>
            </p:nvSpPr>
            <p:spPr>
              <a:xfrm>
                <a:off x="3581615" y="3556550"/>
                <a:ext cx="319559" cy="332398"/>
              </a:xfrm>
              <a:custGeom>
                <a:avLst/>
                <a:gdLst>
                  <a:gd name="connsiteX0" fmla="*/ 357981 w 396387"/>
                  <a:gd name="connsiteY0" fmla="*/ 412273 h 412313"/>
                  <a:gd name="connsiteX1" fmla="*/ 16605 w 396387"/>
                  <a:gd name="connsiteY1" fmla="*/ 389889 h 412313"/>
                  <a:gd name="connsiteX2" fmla="*/ 31 w 396387"/>
                  <a:gd name="connsiteY2" fmla="*/ 371125 h 412313"/>
                  <a:gd name="connsiteX3" fmla="*/ 21748 w 396387"/>
                  <a:gd name="connsiteY3" fmla="*/ 16604 h 412313"/>
                  <a:gd name="connsiteX4" fmla="*/ 40512 w 396387"/>
                  <a:gd name="connsiteY4" fmla="*/ 31 h 412313"/>
                  <a:gd name="connsiteX5" fmla="*/ 379698 w 396387"/>
                  <a:gd name="connsiteY5" fmla="*/ 20033 h 412313"/>
                  <a:gd name="connsiteX6" fmla="*/ 396366 w 396387"/>
                  <a:gd name="connsiteY6" fmla="*/ 38702 h 412313"/>
                  <a:gd name="connsiteX7" fmla="*/ 376840 w 396387"/>
                  <a:gd name="connsiteY7" fmla="*/ 395604 h 412313"/>
                  <a:gd name="connsiteX8" fmla="*/ 357981 w 396387"/>
                  <a:gd name="connsiteY8" fmla="*/ 412273 h 41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387" h="412313">
                    <a:moveTo>
                      <a:pt x="357981" y="412273"/>
                    </a:moveTo>
                    <a:lnTo>
                      <a:pt x="16605" y="389889"/>
                    </a:lnTo>
                    <a:cubicBezTo>
                      <a:pt x="6889" y="389222"/>
                      <a:pt x="-541" y="380840"/>
                      <a:pt x="31" y="371125"/>
                    </a:cubicBezTo>
                    <a:lnTo>
                      <a:pt x="21748" y="16604"/>
                    </a:lnTo>
                    <a:cubicBezTo>
                      <a:pt x="22319" y="6889"/>
                      <a:pt x="30701" y="-541"/>
                      <a:pt x="40512" y="31"/>
                    </a:cubicBezTo>
                    <a:lnTo>
                      <a:pt x="379698" y="20033"/>
                    </a:lnTo>
                    <a:cubicBezTo>
                      <a:pt x="389413" y="20605"/>
                      <a:pt x="396842" y="28987"/>
                      <a:pt x="396366" y="38702"/>
                    </a:cubicBezTo>
                    <a:lnTo>
                      <a:pt x="376840" y="395604"/>
                    </a:lnTo>
                    <a:cubicBezTo>
                      <a:pt x="376268" y="405415"/>
                      <a:pt x="367791" y="412940"/>
                      <a:pt x="357981" y="412273"/>
                    </a:cubicBezTo>
                    <a:close/>
                  </a:path>
                </a:pathLst>
              </a:custGeom>
              <a:solidFill>
                <a:srgbClr val="ED1C24"/>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83F4C91-097B-4740-B98E-B61CB98BB889}"/>
                  </a:ext>
                </a:extLst>
              </p:cNvPr>
              <p:cNvSpPr/>
              <p:nvPr/>
            </p:nvSpPr>
            <p:spPr>
              <a:xfrm>
                <a:off x="3594282" y="3570830"/>
                <a:ext cx="291236" cy="303138"/>
              </a:xfrm>
              <a:custGeom>
                <a:avLst/>
                <a:gdLst>
                  <a:gd name="connsiteX0" fmla="*/ 326265 w 361255"/>
                  <a:gd name="connsiteY0" fmla="*/ 375985 h 376018"/>
                  <a:gd name="connsiteX1" fmla="*/ 15083 w 361255"/>
                  <a:gd name="connsiteY1" fmla="*/ 355602 h 376018"/>
                  <a:gd name="connsiteX2" fmla="*/ 34 w 361255"/>
                  <a:gd name="connsiteY2" fmla="*/ 338457 h 376018"/>
                  <a:gd name="connsiteX3" fmla="*/ 19846 w 361255"/>
                  <a:gd name="connsiteY3" fmla="*/ 15178 h 376018"/>
                  <a:gd name="connsiteX4" fmla="*/ 36896 w 361255"/>
                  <a:gd name="connsiteY4" fmla="*/ 33 h 376018"/>
                  <a:gd name="connsiteX5" fmla="*/ 346077 w 361255"/>
                  <a:gd name="connsiteY5" fmla="*/ 18321 h 376018"/>
                  <a:gd name="connsiteX6" fmla="*/ 361222 w 361255"/>
                  <a:gd name="connsiteY6" fmla="*/ 35371 h 376018"/>
                  <a:gd name="connsiteX7" fmla="*/ 343410 w 361255"/>
                  <a:gd name="connsiteY7" fmla="*/ 360745 h 376018"/>
                  <a:gd name="connsiteX8" fmla="*/ 326265 w 361255"/>
                  <a:gd name="connsiteY8" fmla="*/ 375985 h 3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55" h="376018">
                    <a:moveTo>
                      <a:pt x="326265" y="375985"/>
                    </a:moveTo>
                    <a:lnTo>
                      <a:pt x="15083" y="355602"/>
                    </a:lnTo>
                    <a:cubicBezTo>
                      <a:pt x="6225" y="355030"/>
                      <a:pt x="-538" y="347410"/>
                      <a:pt x="34" y="338457"/>
                    </a:cubicBezTo>
                    <a:lnTo>
                      <a:pt x="19846" y="15178"/>
                    </a:lnTo>
                    <a:cubicBezTo>
                      <a:pt x="20417" y="6320"/>
                      <a:pt x="28037" y="-538"/>
                      <a:pt x="36896" y="33"/>
                    </a:cubicBezTo>
                    <a:lnTo>
                      <a:pt x="346077" y="18321"/>
                    </a:lnTo>
                    <a:cubicBezTo>
                      <a:pt x="354935" y="18893"/>
                      <a:pt x="361793" y="26418"/>
                      <a:pt x="361222" y="35371"/>
                    </a:cubicBezTo>
                    <a:lnTo>
                      <a:pt x="343410" y="360745"/>
                    </a:lnTo>
                    <a:cubicBezTo>
                      <a:pt x="342934" y="369699"/>
                      <a:pt x="335219" y="376557"/>
                      <a:pt x="326265" y="375985"/>
                    </a:cubicBezTo>
                    <a:close/>
                  </a:path>
                </a:pathLst>
              </a:custGeom>
              <a:solidFill>
                <a:srgbClr val="3C2415"/>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2C4493AA-AA55-4422-B2B3-644837472F3C}"/>
                  </a:ext>
                </a:extLst>
              </p:cNvPr>
              <p:cNvSpPr/>
              <p:nvPr/>
            </p:nvSpPr>
            <p:spPr>
              <a:xfrm>
                <a:off x="3702351" y="3575388"/>
                <a:ext cx="80704" cy="293562"/>
              </a:xfrm>
              <a:custGeom>
                <a:avLst/>
                <a:gdLst>
                  <a:gd name="connsiteX0" fmla="*/ 77819 w 100107"/>
                  <a:gd name="connsiteY0" fmla="*/ 364141 h 364140"/>
                  <a:gd name="connsiteX1" fmla="*/ 0 w 100107"/>
                  <a:gd name="connsiteY1" fmla="*/ 356902 h 364140"/>
                  <a:gd name="connsiteX2" fmla="*/ 21241 w 100107"/>
                  <a:gd name="connsiteY2" fmla="*/ 0 h 364140"/>
                  <a:gd name="connsiteX3" fmla="*/ 100108 w 100107"/>
                  <a:gd name="connsiteY3" fmla="*/ 5334 h 364140"/>
                </a:gdLst>
                <a:ahLst/>
                <a:cxnLst>
                  <a:cxn ang="0">
                    <a:pos x="connsiteX0" y="connsiteY0"/>
                  </a:cxn>
                  <a:cxn ang="0">
                    <a:pos x="connsiteX1" y="connsiteY1"/>
                  </a:cxn>
                  <a:cxn ang="0">
                    <a:pos x="connsiteX2" y="connsiteY2"/>
                  </a:cxn>
                  <a:cxn ang="0">
                    <a:pos x="connsiteX3" y="connsiteY3"/>
                  </a:cxn>
                </a:cxnLst>
                <a:rect l="l" t="t" r="r" b="b"/>
                <a:pathLst>
                  <a:path w="100107" h="364140">
                    <a:moveTo>
                      <a:pt x="77819" y="364141"/>
                    </a:moveTo>
                    <a:lnTo>
                      <a:pt x="0" y="356902"/>
                    </a:lnTo>
                    <a:lnTo>
                      <a:pt x="21241" y="0"/>
                    </a:lnTo>
                    <a:lnTo>
                      <a:pt x="100108" y="5334"/>
                    </a:lnTo>
                    <a:close/>
                  </a:path>
                </a:pathLst>
              </a:custGeom>
              <a:solidFill>
                <a:srgbClr val="FCEBE9"/>
              </a:solidFill>
              <a:ln w="9525" cap="flat">
                <a:noFill/>
                <a:prstDash val="solid"/>
                <a:miter/>
              </a:ln>
            </p:spPr>
            <p:txBody>
              <a:bodyPr rtlCol="0" anchor="ctr"/>
              <a:lstStyle/>
              <a:p>
                <a:endParaRPr lang="en-US"/>
              </a:p>
            </p:txBody>
          </p:sp>
          <p:sp>
            <p:nvSpPr>
              <p:cNvPr id="41" name="자유형: 도형 40">
                <a:extLst>
                  <a:ext uri="{FF2B5EF4-FFF2-40B4-BE49-F238E27FC236}">
                    <a16:creationId xmlns:a16="http://schemas.microsoft.com/office/drawing/2014/main" id="{F0B56BFB-66C2-474F-A45D-C64E36ECF671}"/>
                  </a:ext>
                </a:extLst>
              </p:cNvPr>
              <p:cNvSpPr/>
              <p:nvPr/>
            </p:nvSpPr>
            <p:spPr>
              <a:xfrm>
                <a:off x="3656864" y="3613063"/>
                <a:ext cx="169836" cy="223281"/>
              </a:xfrm>
              <a:custGeom>
                <a:avLst/>
                <a:gdLst>
                  <a:gd name="connsiteX0" fmla="*/ 19302 w 169836"/>
                  <a:gd name="connsiteY0" fmla="*/ 163128 h 223281"/>
                  <a:gd name="connsiteX1" fmla="*/ 145004 w 169836"/>
                  <a:gd name="connsiteY1" fmla="*/ 169962 h 223281"/>
                  <a:gd name="connsiteX2" fmla="*/ 161438 w 169836"/>
                  <a:gd name="connsiteY2" fmla="*/ 188238 h 223281"/>
                  <a:gd name="connsiteX3" fmla="*/ 160439 w 169836"/>
                  <a:gd name="connsiteY3" fmla="*/ 206821 h 223281"/>
                  <a:gd name="connsiteX4" fmla="*/ 142163 w 169836"/>
                  <a:gd name="connsiteY4" fmla="*/ 223254 h 223281"/>
                  <a:gd name="connsiteX5" fmla="*/ 16461 w 169836"/>
                  <a:gd name="connsiteY5" fmla="*/ 216420 h 223281"/>
                  <a:gd name="connsiteX6" fmla="*/ 27 w 169836"/>
                  <a:gd name="connsiteY6" fmla="*/ 198143 h 223281"/>
                  <a:gd name="connsiteX7" fmla="*/ 1026 w 169836"/>
                  <a:gd name="connsiteY7" fmla="*/ 179561 h 223281"/>
                  <a:gd name="connsiteX8" fmla="*/ 19302 w 169836"/>
                  <a:gd name="connsiteY8" fmla="*/ 163128 h 223281"/>
                  <a:gd name="connsiteX9" fmla="*/ 23065 w 169836"/>
                  <a:gd name="connsiteY9" fmla="*/ 81501 h 223281"/>
                  <a:gd name="connsiteX10" fmla="*/ 148767 w 169836"/>
                  <a:gd name="connsiteY10" fmla="*/ 88335 h 223281"/>
                  <a:gd name="connsiteX11" fmla="*/ 165201 w 169836"/>
                  <a:gd name="connsiteY11" fmla="*/ 106611 h 223281"/>
                  <a:gd name="connsiteX12" fmla="*/ 164202 w 169836"/>
                  <a:gd name="connsiteY12" fmla="*/ 125194 h 223281"/>
                  <a:gd name="connsiteX13" fmla="*/ 145926 w 169836"/>
                  <a:gd name="connsiteY13" fmla="*/ 141627 h 223281"/>
                  <a:gd name="connsiteX14" fmla="*/ 20224 w 169836"/>
                  <a:gd name="connsiteY14" fmla="*/ 134793 h 223281"/>
                  <a:gd name="connsiteX15" fmla="*/ 3790 w 169836"/>
                  <a:gd name="connsiteY15" fmla="*/ 116516 h 223281"/>
                  <a:gd name="connsiteX16" fmla="*/ 4789 w 169836"/>
                  <a:gd name="connsiteY16" fmla="*/ 97934 h 223281"/>
                  <a:gd name="connsiteX17" fmla="*/ 23065 w 169836"/>
                  <a:gd name="connsiteY17" fmla="*/ 81501 h 223281"/>
                  <a:gd name="connsiteX18" fmla="*/ 27673 w 169836"/>
                  <a:gd name="connsiteY18" fmla="*/ 28 h 223281"/>
                  <a:gd name="connsiteX19" fmla="*/ 153375 w 169836"/>
                  <a:gd name="connsiteY19" fmla="*/ 6862 h 223281"/>
                  <a:gd name="connsiteX20" fmla="*/ 169809 w 169836"/>
                  <a:gd name="connsiteY20" fmla="*/ 25138 h 223281"/>
                  <a:gd name="connsiteX21" fmla="*/ 168810 w 169836"/>
                  <a:gd name="connsiteY21" fmla="*/ 43721 h 223281"/>
                  <a:gd name="connsiteX22" fmla="*/ 150534 w 169836"/>
                  <a:gd name="connsiteY22" fmla="*/ 60154 h 223281"/>
                  <a:gd name="connsiteX23" fmla="*/ 24832 w 169836"/>
                  <a:gd name="connsiteY23" fmla="*/ 53320 h 223281"/>
                  <a:gd name="connsiteX24" fmla="*/ 8399 w 169836"/>
                  <a:gd name="connsiteY24" fmla="*/ 35043 h 223281"/>
                  <a:gd name="connsiteX25" fmla="*/ 9397 w 169836"/>
                  <a:gd name="connsiteY25" fmla="*/ 16461 h 223281"/>
                  <a:gd name="connsiteX26" fmla="*/ 27673 w 169836"/>
                  <a:gd name="connsiteY26" fmla="*/ 28 h 22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9836" h="223281">
                    <a:moveTo>
                      <a:pt x="19302" y="163128"/>
                    </a:moveTo>
                    <a:lnTo>
                      <a:pt x="145004" y="169962"/>
                    </a:lnTo>
                    <a:cubicBezTo>
                      <a:pt x="154604" y="170499"/>
                      <a:pt x="161974" y="178716"/>
                      <a:pt x="161438" y="188238"/>
                    </a:cubicBezTo>
                    <a:lnTo>
                      <a:pt x="160439" y="206821"/>
                    </a:lnTo>
                    <a:cubicBezTo>
                      <a:pt x="159978" y="216420"/>
                      <a:pt x="151762" y="223791"/>
                      <a:pt x="142163" y="223254"/>
                    </a:cubicBezTo>
                    <a:lnTo>
                      <a:pt x="16461" y="216420"/>
                    </a:lnTo>
                    <a:cubicBezTo>
                      <a:pt x="6861" y="215882"/>
                      <a:pt x="-510" y="207665"/>
                      <a:pt x="27" y="198143"/>
                    </a:cubicBezTo>
                    <a:lnTo>
                      <a:pt x="1026" y="179561"/>
                    </a:lnTo>
                    <a:cubicBezTo>
                      <a:pt x="1563" y="169962"/>
                      <a:pt x="9780" y="162590"/>
                      <a:pt x="19302" y="163128"/>
                    </a:cubicBezTo>
                    <a:close/>
                    <a:moveTo>
                      <a:pt x="23065" y="81501"/>
                    </a:moveTo>
                    <a:lnTo>
                      <a:pt x="148767" y="88335"/>
                    </a:lnTo>
                    <a:cubicBezTo>
                      <a:pt x="158367" y="88872"/>
                      <a:pt x="165737" y="97089"/>
                      <a:pt x="165201" y="106611"/>
                    </a:cubicBezTo>
                    <a:lnTo>
                      <a:pt x="164202" y="125194"/>
                    </a:lnTo>
                    <a:cubicBezTo>
                      <a:pt x="163665" y="134793"/>
                      <a:pt x="155525" y="142164"/>
                      <a:pt x="145926" y="141627"/>
                    </a:cubicBezTo>
                    <a:lnTo>
                      <a:pt x="20224" y="134793"/>
                    </a:lnTo>
                    <a:cubicBezTo>
                      <a:pt x="10625" y="134255"/>
                      <a:pt x="3253" y="126038"/>
                      <a:pt x="3790" y="116516"/>
                    </a:cubicBezTo>
                    <a:lnTo>
                      <a:pt x="4789" y="97934"/>
                    </a:lnTo>
                    <a:cubicBezTo>
                      <a:pt x="5326" y="88335"/>
                      <a:pt x="13543" y="80964"/>
                      <a:pt x="23065" y="81501"/>
                    </a:cubicBezTo>
                    <a:close/>
                    <a:moveTo>
                      <a:pt x="27673" y="28"/>
                    </a:moveTo>
                    <a:lnTo>
                      <a:pt x="153375" y="6862"/>
                    </a:lnTo>
                    <a:cubicBezTo>
                      <a:pt x="162975" y="7399"/>
                      <a:pt x="170345" y="15616"/>
                      <a:pt x="169809" y="25138"/>
                    </a:cubicBezTo>
                    <a:lnTo>
                      <a:pt x="168810" y="43721"/>
                    </a:lnTo>
                    <a:cubicBezTo>
                      <a:pt x="168273" y="53320"/>
                      <a:pt x="160133" y="60691"/>
                      <a:pt x="150534" y="60154"/>
                    </a:cubicBezTo>
                    <a:lnTo>
                      <a:pt x="24832" y="53320"/>
                    </a:lnTo>
                    <a:cubicBezTo>
                      <a:pt x="15233" y="52782"/>
                      <a:pt x="7861" y="44565"/>
                      <a:pt x="8399" y="35043"/>
                    </a:cubicBezTo>
                    <a:lnTo>
                      <a:pt x="9397" y="16461"/>
                    </a:lnTo>
                    <a:cubicBezTo>
                      <a:pt x="9934" y="6862"/>
                      <a:pt x="18151" y="-510"/>
                      <a:pt x="27673" y="28"/>
                    </a:cubicBezTo>
                    <a:close/>
                  </a:path>
                </a:pathLst>
              </a:custGeom>
              <a:solidFill>
                <a:schemeClr val="accent2"/>
              </a:solidFill>
              <a:ln w="9525" cap="flat">
                <a:noFill/>
                <a:prstDash val="solid"/>
                <a:miter/>
              </a:ln>
            </p:spPr>
            <p:txBody>
              <a:bodyPr wrap="square" rtlCol="0" anchor="ctr">
                <a:noAutofit/>
              </a:bodyPr>
              <a:lstStyle/>
              <a:p>
                <a:endParaRPr lang="en-US"/>
              </a:p>
            </p:txBody>
          </p:sp>
        </p:grpSp>
      </p:grpSp>
      <p:grpSp>
        <p:nvGrpSpPr>
          <p:cNvPr id="67" name="그룹 66">
            <a:extLst>
              <a:ext uri="{FF2B5EF4-FFF2-40B4-BE49-F238E27FC236}">
                <a16:creationId xmlns:a16="http://schemas.microsoft.com/office/drawing/2014/main" id="{C2CC2BCA-D44A-4655-AFBB-3AFAFAD424C9}"/>
              </a:ext>
            </a:extLst>
          </p:cNvPr>
          <p:cNvGrpSpPr/>
          <p:nvPr/>
        </p:nvGrpSpPr>
        <p:grpSpPr>
          <a:xfrm>
            <a:off x="5015651" y="1912288"/>
            <a:ext cx="1112380" cy="3594057"/>
            <a:chOff x="4407983" y="1877164"/>
            <a:chExt cx="1774548" cy="3594057"/>
          </a:xfrm>
        </p:grpSpPr>
        <p:cxnSp>
          <p:nvCxnSpPr>
            <p:cNvPr id="47" name="Straight Connector 6">
              <a:extLst>
                <a:ext uri="{FF2B5EF4-FFF2-40B4-BE49-F238E27FC236}">
                  <a16:creationId xmlns:a16="http://schemas.microsoft.com/office/drawing/2014/main" id="{F684B3F8-15D9-4ECE-A56B-F00C5BD2CDB4}"/>
                </a:ext>
              </a:extLst>
            </p:cNvPr>
            <p:cNvCxnSpPr>
              <a:cxnSpLocks/>
              <a:endCxn id="51" idx="1"/>
            </p:cNvCxnSpPr>
            <p:nvPr/>
          </p:nvCxnSpPr>
          <p:spPr>
            <a:xfrm flipV="1">
              <a:off x="4407983" y="1877164"/>
              <a:ext cx="749977" cy="1964692"/>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8" name="Straight Connector 7">
              <a:extLst>
                <a:ext uri="{FF2B5EF4-FFF2-40B4-BE49-F238E27FC236}">
                  <a16:creationId xmlns:a16="http://schemas.microsoft.com/office/drawing/2014/main" id="{3B3525A3-7B38-4161-ACDD-52C9563EFA37}"/>
                </a:ext>
              </a:extLst>
            </p:cNvPr>
            <p:cNvCxnSpPr>
              <a:cxnSpLocks/>
              <a:endCxn id="52" idx="1"/>
            </p:cNvCxnSpPr>
            <p:nvPr/>
          </p:nvCxnSpPr>
          <p:spPr>
            <a:xfrm flipV="1">
              <a:off x="4407983" y="3294624"/>
              <a:ext cx="1770588" cy="547232"/>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8">
              <a:extLst>
                <a:ext uri="{FF2B5EF4-FFF2-40B4-BE49-F238E27FC236}">
                  <a16:creationId xmlns:a16="http://schemas.microsoft.com/office/drawing/2014/main" id="{C97F658C-CF9A-43CB-8F78-A52918FFE8E6}"/>
                </a:ext>
              </a:extLst>
            </p:cNvPr>
            <p:cNvCxnSpPr>
              <a:cxnSpLocks/>
              <a:endCxn id="53" idx="1"/>
            </p:cNvCxnSpPr>
            <p:nvPr/>
          </p:nvCxnSpPr>
          <p:spPr>
            <a:xfrm>
              <a:off x="4407983" y="3845802"/>
              <a:ext cx="1772568" cy="537121"/>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9">
              <a:extLst>
                <a:ext uri="{FF2B5EF4-FFF2-40B4-BE49-F238E27FC236}">
                  <a16:creationId xmlns:a16="http://schemas.microsoft.com/office/drawing/2014/main" id="{B29B14C6-57E5-4405-861D-16849733AEAF}"/>
                </a:ext>
              </a:extLst>
            </p:cNvPr>
            <p:cNvCxnSpPr>
              <a:cxnSpLocks/>
              <a:endCxn id="54" idx="1"/>
            </p:cNvCxnSpPr>
            <p:nvPr/>
          </p:nvCxnSpPr>
          <p:spPr>
            <a:xfrm>
              <a:off x="4407983" y="3845801"/>
              <a:ext cx="1774548" cy="1625420"/>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51" name="Rounded Rectangle 11">
            <a:extLst>
              <a:ext uri="{FF2B5EF4-FFF2-40B4-BE49-F238E27FC236}">
                <a16:creationId xmlns:a16="http://schemas.microsoft.com/office/drawing/2014/main" id="{6E5A9E86-5151-4D3B-90A7-A7B882FD2FE6}"/>
              </a:ext>
            </a:extLst>
          </p:cNvPr>
          <p:cNvSpPr/>
          <p:nvPr/>
        </p:nvSpPr>
        <p:spPr>
          <a:xfrm>
            <a:off x="5485776" y="1154037"/>
            <a:ext cx="5912791" cy="1516502"/>
          </a:xfrm>
          <a:prstGeom prst="roundRect">
            <a:avLst>
              <a:gd name="adj" fmla="val 88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2" name="Rounded Rectangle 13">
            <a:extLst>
              <a:ext uri="{FF2B5EF4-FFF2-40B4-BE49-F238E27FC236}">
                <a16:creationId xmlns:a16="http://schemas.microsoft.com/office/drawing/2014/main" id="{24DAE9BB-1E19-4E51-A2E9-741465DF8FC6}"/>
              </a:ext>
            </a:extLst>
          </p:cNvPr>
          <p:cNvSpPr/>
          <p:nvPr/>
        </p:nvSpPr>
        <p:spPr>
          <a:xfrm>
            <a:off x="6258730" y="2830413"/>
            <a:ext cx="5141817" cy="928423"/>
          </a:xfrm>
          <a:prstGeom prst="roundRect">
            <a:avLst>
              <a:gd name="adj" fmla="val 88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3" name="Rounded Rectangle 14">
            <a:extLst>
              <a:ext uri="{FF2B5EF4-FFF2-40B4-BE49-F238E27FC236}">
                <a16:creationId xmlns:a16="http://schemas.microsoft.com/office/drawing/2014/main" id="{28D896FD-5346-4FE7-8E66-F3CDF7684DE4}"/>
              </a:ext>
            </a:extLst>
          </p:cNvPr>
          <p:cNvSpPr/>
          <p:nvPr/>
        </p:nvSpPr>
        <p:spPr>
          <a:xfrm>
            <a:off x="6260710" y="3918711"/>
            <a:ext cx="5141817" cy="928423"/>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4" name="Rounded Rectangle 15">
            <a:extLst>
              <a:ext uri="{FF2B5EF4-FFF2-40B4-BE49-F238E27FC236}">
                <a16:creationId xmlns:a16="http://schemas.microsoft.com/office/drawing/2014/main" id="{99697155-ECD3-4D0F-AD96-4AC77196F741}"/>
              </a:ext>
            </a:extLst>
          </p:cNvPr>
          <p:cNvSpPr/>
          <p:nvPr/>
        </p:nvSpPr>
        <p:spPr>
          <a:xfrm>
            <a:off x="6262690" y="5007010"/>
            <a:ext cx="5141817" cy="928423"/>
          </a:xfrm>
          <a:prstGeom prst="roundRect">
            <a:avLst>
              <a:gd name="adj" fmla="val 888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55" name="Group 14">
            <a:extLst>
              <a:ext uri="{FF2B5EF4-FFF2-40B4-BE49-F238E27FC236}">
                <a16:creationId xmlns:a16="http://schemas.microsoft.com/office/drawing/2014/main" id="{C684C6E1-5276-445F-BCA5-3AAE2E503DD8}"/>
              </a:ext>
            </a:extLst>
          </p:cNvPr>
          <p:cNvGrpSpPr/>
          <p:nvPr/>
        </p:nvGrpSpPr>
        <p:grpSpPr>
          <a:xfrm>
            <a:off x="5601572" y="1223634"/>
            <a:ext cx="5451437" cy="1127932"/>
            <a:chOff x="6417575" y="2011203"/>
            <a:chExt cx="2952329" cy="555080"/>
          </a:xfrm>
        </p:grpSpPr>
        <p:sp>
          <p:nvSpPr>
            <p:cNvPr id="56" name="TextBox 55">
              <a:extLst>
                <a:ext uri="{FF2B5EF4-FFF2-40B4-BE49-F238E27FC236}">
                  <a16:creationId xmlns:a16="http://schemas.microsoft.com/office/drawing/2014/main" id="{E9F441CD-C547-410D-826A-9920406E0007}"/>
                </a:ext>
              </a:extLst>
            </p:cNvPr>
            <p:cNvSpPr txBox="1"/>
            <p:nvPr/>
          </p:nvSpPr>
          <p:spPr>
            <a:xfrm>
              <a:off x="6417576" y="2217917"/>
              <a:ext cx="2952328" cy="348366"/>
            </a:xfrm>
            <a:prstGeom prst="rect">
              <a:avLst/>
            </a:prstGeom>
            <a:noFill/>
          </p:spPr>
          <p:txBody>
            <a:bodyPr wrap="square" rtlCol="0">
              <a:spAutoFit/>
            </a:bodyPr>
            <a:lstStyle/>
            <a:p>
              <a:r>
                <a:rPr lang="en-US" altLang="ko-KR" sz="2000" dirty="0">
                  <a:solidFill>
                    <a:schemeClr val="tx1">
                      <a:lumMod val="85000"/>
                      <a:lumOff val="15000"/>
                    </a:schemeClr>
                  </a:solidFill>
                  <a:cs typeface="Arial" pitchFamily="34" charset="0"/>
                </a:rPr>
                <a:t>“Are there consistent patterns in teaching behaviors in user interactions with a robot?”</a:t>
              </a:r>
              <a:endParaRPr lang="en-US" altLang="ko-KR" sz="2000" dirty="0">
                <a:solidFill>
                  <a:schemeClr val="tx1">
                    <a:lumMod val="85000"/>
                    <a:lumOff val="15000"/>
                  </a:schemeClr>
                </a:solidFill>
                <a:latin typeface="Arial" pitchFamily="34" charset="0"/>
                <a:cs typeface="Arial" pitchFamily="34" charset="0"/>
              </a:endParaRPr>
            </a:p>
          </p:txBody>
        </p:sp>
        <p:sp>
          <p:nvSpPr>
            <p:cNvPr id="57" name="TextBox 56">
              <a:extLst>
                <a:ext uri="{FF2B5EF4-FFF2-40B4-BE49-F238E27FC236}">
                  <a16:creationId xmlns:a16="http://schemas.microsoft.com/office/drawing/2014/main" id="{76ADA202-4A3D-45D5-8EFB-E65648A8D22F}"/>
                </a:ext>
              </a:extLst>
            </p:cNvPr>
            <p:cNvSpPr txBox="1"/>
            <p:nvPr/>
          </p:nvSpPr>
          <p:spPr>
            <a:xfrm>
              <a:off x="6417575" y="2011203"/>
              <a:ext cx="2952328" cy="196903"/>
            </a:xfrm>
            <a:prstGeom prst="rect">
              <a:avLst/>
            </a:prstGeom>
            <a:noFill/>
          </p:spPr>
          <p:txBody>
            <a:bodyPr wrap="square" rtlCol="0">
              <a:spAutoFit/>
            </a:bodyPr>
            <a:lstStyle/>
            <a:p>
              <a:r>
                <a:rPr lang="en-US" altLang="ko-KR" sz="2000" b="1" dirty="0">
                  <a:solidFill>
                    <a:schemeClr val="tx1">
                      <a:lumMod val="85000"/>
                      <a:lumOff val="15000"/>
                    </a:schemeClr>
                  </a:solidFill>
                </a:rPr>
                <a:t>Research Question</a:t>
              </a:r>
              <a:endParaRPr lang="ko-KR" altLang="en-US" sz="2000" b="1" dirty="0">
                <a:solidFill>
                  <a:schemeClr val="tx1">
                    <a:lumMod val="85000"/>
                    <a:lumOff val="15000"/>
                  </a:schemeClr>
                </a:solidFill>
              </a:endParaRPr>
            </a:p>
          </p:txBody>
        </p:sp>
      </p:grpSp>
      <p:sp>
        <p:nvSpPr>
          <p:cNvPr id="59" name="TextBox 58">
            <a:extLst>
              <a:ext uri="{FF2B5EF4-FFF2-40B4-BE49-F238E27FC236}">
                <a16:creationId xmlns:a16="http://schemas.microsoft.com/office/drawing/2014/main" id="{3B913E3D-A921-4659-A932-F8F40BBE0107}"/>
              </a:ext>
            </a:extLst>
          </p:cNvPr>
          <p:cNvSpPr txBox="1"/>
          <p:nvPr/>
        </p:nvSpPr>
        <p:spPr>
          <a:xfrm>
            <a:off x="6321556" y="2915279"/>
            <a:ext cx="4731453" cy="738664"/>
          </a:xfrm>
          <a:prstGeom prst="rect">
            <a:avLst/>
          </a:prstGeom>
          <a:noFill/>
        </p:spPr>
        <p:txBody>
          <a:bodyPr wrap="square" rtlCol="0">
            <a:spAutoFit/>
          </a:bodyPr>
          <a:lstStyle/>
          <a:p>
            <a:r>
              <a:rPr lang="en-US" altLang="ko-KR" sz="1400" dirty="0">
                <a:solidFill>
                  <a:schemeClr val="bg1"/>
                </a:solidFill>
                <a:cs typeface="Arial" pitchFamily="34" charset="0"/>
              </a:rPr>
              <a:t>“How do users' interaction patterns with a robot vary, and what is the timing of teaching modalities - Demonstrations and Feedback - in human-robot interaction?”</a:t>
            </a:r>
          </a:p>
        </p:txBody>
      </p:sp>
      <p:sp>
        <p:nvSpPr>
          <p:cNvPr id="62" name="TextBox 61">
            <a:extLst>
              <a:ext uri="{FF2B5EF4-FFF2-40B4-BE49-F238E27FC236}">
                <a16:creationId xmlns:a16="http://schemas.microsoft.com/office/drawing/2014/main" id="{5D9D0039-B9CC-4BB1-9B9D-69966E568C42}"/>
              </a:ext>
            </a:extLst>
          </p:cNvPr>
          <p:cNvSpPr txBox="1"/>
          <p:nvPr/>
        </p:nvSpPr>
        <p:spPr>
          <a:xfrm>
            <a:off x="6321556" y="4037243"/>
            <a:ext cx="4731451" cy="738664"/>
          </a:xfrm>
          <a:prstGeom prst="rect">
            <a:avLst/>
          </a:prstGeom>
          <a:noFill/>
        </p:spPr>
        <p:txBody>
          <a:bodyPr wrap="square" rtlCol="0">
            <a:spAutoFit/>
          </a:bodyPr>
          <a:lstStyle/>
          <a:p>
            <a:r>
              <a:rPr lang="en-US" altLang="ko-KR" sz="1400" dirty="0">
                <a:solidFill>
                  <a:schemeClr val="bg1"/>
                </a:solidFill>
                <a:cs typeface="Arial" pitchFamily="34" charset="0"/>
              </a:rPr>
              <a:t>“What influence do demographic variables have on users' preferences for teaching modalities, and how do these variables shape users' interaction patterns?”</a:t>
            </a:r>
          </a:p>
        </p:txBody>
      </p:sp>
      <p:sp>
        <p:nvSpPr>
          <p:cNvPr id="65" name="TextBox 64">
            <a:extLst>
              <a:ext uri="{FF2B5EF4-FFF2-40B4-BE49-F238E27FC236}">
                <a16:creationId xmlns:a16="http://schemas.microsoft.com/office/drawing/2014/main" id="{B7D8EADD-34D3-43C2-8023-4D100B8F7E76}"/>
              </a:ext>
            </a:extLst>
          </p:cNvPr>
          <p:cNvSpPr txBox="1"/>
          <p:nvPr/>
        </p:nvSpPr>
        <p:spPr>
          <a:xfrm>
            <a:off x="6321556" y="5122334"/>
            <a:ext cx="4731451" cy="646331"/>
          </a:xfrm>
          <a:prstGeom prst="rect">
            <a:avLst/>
          </a:prstGeom>
          <a:noFill/>
        </p:spPr>
        <p:txBody>
          <a:bodyPr wrap="square" rtlCol="0">
            <a:spAutoFit/>
          </a:bodyPr>
          <a:lstStyle/>
          <a:p>
            <a:r>
              <a:rPr lang="en-US" altLang="ko-KR" sz="1200" dirty="0">
                <a:solidFill>
                  <a:schemeClr val="bg1"/>
                </a:solidFill>
                <a:cs typeface="Arial" pitchFamily="34" charset="0"/>
              </a:rPr>
              <a:t>“What are the essential factors that guide users' choices between demonstrations and feedback, and how do these factors impact the dynamics of user-driven interactions?”</a:t>
            </a:r>
          </a:p>
        </p:txBody>
      </p:sp>
    </p:spTree>
    <p:extLst>
      <p:ext uri="{BB962C8B-B14F-4D97-AF65-F5344CB8AC3E}">
        <p14:creationId xmlns:p14="http://schemas.microsoft.com/office/powerpoint/2010/main" val="353770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78">
            <a:extLst>
              <a:ext uri="{FF2B5EF4-FFF2-40B4-BE49-F238E27FC236}">
                <a16:creationId xmlns:a16="http://schemas.microsoft.com/office/drawing/2014/main" id="{35F6173C-5FAB-4E95-9799-3B0F021C7218}"/>
              </a:ext>
            </a:extLst>
          </p:cNvPr>
          <p:cNvCxnSpPr>
            <a:cxnSpLocks/>
          </p:cNvCxnSpPr>
          <p:nvPr/>
        </p:nvCxnSpPr>
        <p:spPr>
          <a:xfrm>
            <a:off x="6096694" y="2872743"/>
            <a:ext cx="0" cy="1737360"/>
          </a:xfrm>
          <a:prstGeom prst="straightConnector1">
            <a:avLst/>
          </a:prstGeom>
          <a:ln w="254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79">
            <a:extLst>
              <a:ext uri="{FF2B5EF4-FFF2-40B4-BE49-F238E27FC236}">
                <a16:creationId xmlns:a16="http://schemas.microsoft.com/office/drawing/2014/main" id="{2C7F1CA0-0F26-425C-811C-C5E38F1D5B9C}"/>
              </a:ext>
            </a:extLst>
          </p:cNvPr>
          <p:cNvCxnSpPr>
            <a:cxnSpLocks/>
          </p:cNvCxnSpPr>
          <p:nvPr/>
        </p:nvCxnSpPr>
        <p:spPr>
          <a:xfrm>
            <a:off x="867721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36" name="Group 26">
            <a:extLst>
              <a:ext uri="{FF2B5EF4-FFF2-40B4-BE49-F238E27FC236}">
                <a16:creationId xmlns:a16="http://schemas.microsoft.com/office/drawing/2014/main" id="{6B832257-E363-4C75-A09A-48057E7E635F}"/>
              </a:ext>
            </a:extLst>
          </p:cNvPr>
          <p:cNvGrpSpPr/>
          <p:nvPr/>
        </p:nvGrpSpPr>
        <p:grpSpPr>
          <a:xfrm>
            <a:off x="1740139" y="1923524"/>
            <a:ext cx="8711722" cy="971551"/>
            <a:chOff x="978847" y="2647950"/>
            <a:chExt cx="8711722" cy="971551"/>
          </a:xfrm>
        </p:grpSpPr>
        <p:sp>
          <p:nvSpPr>
            <p:cNvPr id="37" name="Freeform: Shape 14">
              <a:extLst>
                <a:ext uri="{FF2B5EF4-FFF2-40B4-BE49-F238E27FC236}">
                  <a16:creationId xmlns:a16="http://schemas.microsoft.com/office/drawing/2014/main" id="{C5F8D9E6-7577-45C0-8855-EF2C75D03C96}"/>
                </a:ext>
              </a:extLst>
            </p:cNvPr>
            <p:cNvSpPr/>
            <p:nvPr/>
          </p:nvSpPr>
          <p:spPr>
            <a:xfrm rot="16200000">
              <a:off x="432206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8">
              <a:extLst>
                <a:ext uri="{FF2B5EF4-FFF2-40B4-BE49-F238E27FC236}">
                  <a16:creationId xmlns:a16="http://schemas.microsoft.com/office/drawing/2014/main" id="{E91B05A9-9731-4105-8872-F135F230AEA5}"/>
                </a:ext>
              </a:extLst>
            </p:cNvPr>
            <p:cNvSpPr/>
            <p:nvPr/>
          </p:nvSpPr>
          <p:spPr>
            <a:xfrm rot="16200000">
              <a:off x="56137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21">
              <a:extLst>
                <a:ext uri="{FF2B5EF4-FFF2-40B4-BE49-F238E27FC236}">
                  <a16:creationId xmlns:a16="http://schemas.microsoft.com/office/drawing/2014/main" id="{1BA0E130-2BF1-4450-B4CD-9952009AC7ED}"/>
                </a:ext>
              </a:extLst>
            </p:cNvPr>
            <p:cNvSpPr/>
            <p:nvPr/>
          </p:nvSpPr>
          <p:spPr>
            <a:xfrm rot="16200000">
              <a:off x="690536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22">
              <a:extLst>
                <a:ext uri="{FF2B5EF4-FFF2-40B4-BE49-F238E27FC236}">
                  <a16:creationId xmlns:a16="http://schemas.microsoft.com/office/drawing/2014/main" id="{30F4947A-1072-43CA-AFE6-01FA962B1180}"/>
                </a:ext>
              </a:extLst>
            </p:cNvPr>
            <p:cNvSpPr/>
            <p:nvPr/>
          </p:nvSpPr>
          <p:spPr>
            <a:xfrm rot="16200000">
              <a:off x="8197019" y="2736057"/>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8">
              <a:extLst>
                <a:ext uri="{FF2B5EF4-FFF2-40B4-BE49-F238E27FC236}">
                  <a16:creationId xmlns:a16="http://schemas.microsoft.com/office/drawing/2014/main" id="{5BCA4285-C99E-4229-B18D-0CA506C20ED9}"/>
                </a:ext>
              </a:extLst>
            </p:cNvPr>
            <p:cNvSpPr/>
            <p:nvPr/>
          </p:nvSpPr>
          <p:spPr>
            <a:xfrm rot="16200000">
              <a:off x="1748497"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10">
              <a:extLst>
                <a:ext uri="{FF2B5EF4-FFF2-40B4-BE49-F238E27FC236}">
                  <a16:creationId xmlns:a16="http://schemas.microsoft.com/office/drawing/2014/main" id="{5A3243D3-AAD0-482A-85AD-0E79552FE257}"/>
                </a:ext>
              </a:extLst>
            </p:cNvPr>
            <p:cNvSpPr/>
            <p:nvPr/>
          </p:nvSpPr>
          <p:spPr>
            <a:xfrm rot="16200000">
              <a:off x="3030419" y="2736058"/>
              <a:ext cx="723900" cy="795336"/>
            </a:xfrm>
            <a:custGeom>
              <a:avLst/>
              <a:gdLst>
                <a:gd name="connsiteX0" fmla="*/ 0 w 723900"/>
                <a:gd name="connsiteY0" fmla="*/ 0 h 795336"/>
                <a:gd name="connsiteX1" fmla="*/ 723900 w 723900"/>
                <a:gd name="connsiteY1" fmla="*/ 0 h 795336"/>
                <a:gd name="connsiteX2" fmla="*/ 723900 w 723900"/>
                <a:gd name="connsiteY2" fmla="*/ 78973 h 795336"/>
                <a:gd name="connsiteX3" fmla="*/ 678448 w 723900"/>
                <a:gd name="connsiteY3" fmla="*/ 116474 h 795336"/>
                <a:gd name="connsiteX4" fmla="*/ 561974 w 723900"/>
                <a:gd name="connsiteY4" fmla="*/ 397668 h 795336"/>
                <a:gd name="connsiteX5" fmla="*/ 678448 w 723900"/>
                <a:gd name="connsiteY5" fmla="*/ 678862 h 795336"/>
                <a:gd name="connsiteX6" fmla="*/ 723900 w 723900"/>
                <a:gd name="connsiteY6" fmla="*/ 716363 h 795336"/>
                <a:gd name="connsiteX7" fmla="*/ 723900 w 723900"/>
                <a:gd name="connsiteY7" fmla="*/ 795336 h 795336"/>
                <a:gd name="connsiteX8" fmla="*/ 0 w 723900"/>
                <a:gd name="connsiteY8" fmla="*/ 795336 h 795336"/>
                <a:gd name="connsiteX9" fmla="*/ 0 w 723900"/>
                <a:gd name="connsiteY9" fmla="*/ 712345 h 795336"/>
                <a:gd name="connsiteX10" fmla="*/ 40582 w 723900"/>
                <a:gd name="connsiteY10" fmla="*/ 678862 h 795336"/>
                <a:gd name="connsiteX11" fmla="*/ 157056 w 723900"/>
                <a:gd name="connsiteY11" fmla="*/ 397668 h 795336"/>
                <a:gd name="connsiteX12" fmla="*/ 40582 w 723900"/>
                <a:gd name="connsiteY12" fmla="*/ 116474 h 795336"/>
                <a:gd name="connsiteX13" fmla="*/ 0 w 723900"/>
                <a:gd name="connsiteY13" fmla="*/ 82991 h 79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00" h="795336">
                  <a:moveTo>
                    <a:pt x="0" y="0"/>
                  </a:moveTo>
                  <a:lnTo>
                    <a:pt x="723900" y="0"/>
                  </a:lnTo>
                  <a:lnTo>
                    <a:pt x="723900" y="78973"/>
                  </a:lnTo>
                  <a:lnTo>
                    <a:pt x="678448" y="116474"/>
                  </a:lnTo>
                  <a:cubicBezTo>
                    <a:pt x="606485" y="188438"/>
                    <a:pt x="561974" y="287855"/>
                    <a:pt x="561974" y="397668"/>
                  </a:cubicBezTo>
                  <a:cubicBezTo>
                    <a:pt x="561974" y="507481"/>
                    <a:pt x="606485" y="606898"/>
                    <a:pt x="678448" y="678862"/>
                  </a:cubicBezTo>
                  <a:lnTo>
                    <a:pt x="723900" y="716363"/>
                  </a:lnTo>
                  <a:lnTo>
                    <a:pt x="723900" y="795336"/>
                  </a:lnTo>
                  <a:lnTo>
                    <a:pt x="0" y="795336"/>
                  </a:lnTo>
                  <a:lnTo>
                    <a:pt x="0" y="712345"/>
                  </a:lnTo>
                  <a:lnTo>
                    <a:pt x="40582" y="678862"/>
                  </a:lnTo>
                  <a:cubicBezTo>
                    <a:pt x="112546" y="606898"/>
                    <a:pt x="157056" y="507481"/>
                    <a:pt x="157056" y="397668"/>
                  </a:cubicBezTo>
                  <a:cubicBezTo>
                    <a:pt x="157056" y="287855"/>
                    <a:pt x="112546" y="188438"/>
                    <a:pt x="40582" y="116474"/>
                  </a:cubicBezTo>
                  <a:lnTo>
                    <a:pt x="0" y="829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Oval 3">
              <a:extLst>
                <a:ext uri="{FF2B5EF4-FFF2-40B4-BE49-F238E27FC236}">
                  <a16:creationId xmlns:a16="http://schemas.microsoft.com/office/drawing/2014/main" id="{BBCBBB54-4F89-4D8C-854C-BB2A67E7AE21}"/>
                </a:ext>
              </a:extLst>
            </p:cNvPr>
            <p:cNvSpPr/>
            <p:nvPr/>
          </p:nvSpPr>
          <p:spPr>
            <a:xfrm rot="16200000">
              <a:off x="978847"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
              <a:extLst>
                <a:ext uri="{FF2B5EF4-FFF2-40B4-BE49-F238E27FC236}">
                  <a16:creationId xmlns:a16="http://schemas.microsoft.com/office/drawing/2014/main" id="{849B3830-4B6E-4130-AB61-D31DA49F2A1F}"/>
                </a:ext>
              </a:extLst>
            </p:cNvPr>
            <p:cNvSpPr/>
            <p:nvPr/>
          </p:nvSpPr>
          <p:spPr>
            <a:xfrm rot="16200000">
              <a:off x="2260769" y="2647951"/>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2">
              <a:extLst>
                <a:ext uri="{FF2B5EF4-FFF2-40B4-BE49-F238E27FC236}">
                  <a16:creationId xmlns:a16="http://schemas.microsoft.com/office/drawing/2014/main" id="{80A8E392-3088-45D4-BE51-6D3A1E453BBF}"/>
                </a:ext>
              </a:extLst>
            </p:cNvPr>
            <p:cNvSpPr/>
            <p:nvPr/>
          </p:nvSpPr>
          <p:spPr>
            <a:xfrm rot="16200000">
              <a:off x="3552419" y="2647951"/>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3">
              <a:extLst>
                <a:ext uri="{FF2B5EF4-FFF2-40B4-BE49-F238E27FC236}">
                  <a16:creationId xmlns:a16="http://schemas.microsoft.com/office/drawing/2014/main" id="{3FCA6E8F-EF82-4B32-BF09-877D4D7949A3}"/>
                </a:ext>
              </a:extLst>
            </p:cNvPr>
            <p:cNvSpPr/>
            <p:nvPr/>
          </p:nvSpPr>
          <p:spPr>
            <a:xfrm rot="16200000">
              <a:off x="4844069" y="2647951"/>
              <a:ext cx="971550" cy="971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9">
              <a:extLst>
                <a:ext uri="{FF2B5EF4-FFF2-40B4-BE49-F238E27FC236}">
                  <a16:creationId xmlns:a16="http://schemas.microsoft.com/office/drawing/2014/main" id="{5AEB753F-AD08-4BFF-B053-6D3DF7BE9DD1}"/>
                </a:ext>
              </a:extLst>
            </p:cNvPr>
            <p:cNvSpPr/>
            <p:nvPr/>
          </p:nvSpPr>
          <p:spPr>
            <a:xfrm rot="16200000">
              <a:off x="6135719" y="2647951"/>
              <a:ext cx="971550" cy="971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20">
              <a:extLst>
                <a:ext uri="{FF2B5EF4-FFF2-40B4-BE49-F238E27FC236}">
                  <a16:creationId xmlns:a16="http://schemas.microsoft.com/office/drawing/2014/main" id="{1CC68794-94E5-4CFC-8B5C-DA5D069B07F6}"/>
                </a:ext>
              </a:extLst>
            </p:cNvPr>
            <p:cNvSpPr/>
            <p:nvPr/>
          </p:nvSpPr>
          <p:spPr>
            <a:xfrm rot="16200000">
              <a:off x="7427369" y="2647950"/>
              <a:ext cx="971550" cy="9715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3">
              <a:extLst>
                <a:ext uri="{FF2B5EF4-FFF2-40B4-BE49-F238E27FC236}">
                  <a16:creationId xmlns:a16="http://schemas.microsoft.com/office/drawing/2014/main" id="{194D3C6F-00C9-4D5A-945D-B2CE76A768DC}"/>
                </a:ext>
              </a:extLst>
            </p:cNvPr>
            <p:cNvSpPr/>
            <p:nvPr/>
          </p:nvSpPr>
          <p:spPr>
            <a:xfrm rot="16200000">
              <a:off x="8719019" y="2647950"/>
              <a:ext cx="971550" cy="971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Arrow Connector 74">
            <a:extLst>
              <a:ext uri="{FF2B5EF4-FFF2-40B4-BE49-F238E27FC236}">
                <a16:creationId xmlns:a16="http://schemas.microsoft.com/office/drawing/2014/main" id="{A936771A-DF95-484E-BCE4-E4DA17714114}"/>
              </a:ext>
            </a:extLst>
          </p:cNvPr>
          <p:cNvCxnSpPr>
            <a:cxnSpLocks/>
          </p:cNvCxnSpPr>
          <p:nvPr/>
        </p:nvCxnSpPr>
        <p:spPr>
          <a:xfrm>
            <a:off x="480643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75">
            <a:extLst>
              <a:ext uri="{FF2B5EF4-FFF2-40B4-BE49-F238E27FC236}">
                <a16:creationId xmlns:a16="http://schemas.microsoft.com/office/drawing/2014/main" id="{17C71D7A-37A1-4A9A-B602-6C05F67E2C94}"/>
              </a:ext>
            </a:extLst>
          </p:cNvPr>
          <p:cNvCxnSpPr>
            <a:cxnSpLocks/>
          </p:cNvCxnSpPr>
          <p:nvPr/>
        </p:nvCxnSpPr>
        <p:spPr>
          <a:xfrm>
            <a:off x="7386954" y="2872743"/>
            <a:ext cx="0" cy="330056"/>
          </a:xfrm>
          <a:prstGeom prst="straightConnector1">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76">
            <a:extLst>
              <a:ext uri="{FF2B5EF4-FFF2-40B4-BE49-F238E27FC236}">
                <a16:creationId xmlns:a16="http://schemas.microsoft.com/office/drawing/2014/main" id="{D09BF63D-D7BD-4BA7-99E8-9DB60B28888A}"/>
              </a:ext>
            </a:extLst>
          </p:cNvPr>
          <p:cNvCxnSpPr>
            <a:cxnSpLocks/>
          </p:cNvCxnSpPr>
          <p:nvPr/>
        </p:nvCxnSpPr>
        <p:spPr>
          <a:xfrm>
            <a:off x="9967474" y="2872743"/>
            <a:ext cx="0" cy="330056"/>
          </a:xfrm>
          <a:prstGeom prst="straightConnector1">
            <a:avLst/>
          </a:prstGeom>
          <a:ln w="2540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77">
            <a:extLst>
              <a:ext uri="{FF2B5EF4-FFF2-40B4-BE49-F238E27FC236}">
                <a16:creationId xmlns:a16="http://schemas.microsoft.com/office/drawing/2014/main" id="{F4CFA2BD-641D-4B88-9F96-E33CEF7AB4B9}"/>
              </a:ext>
            </a:extLst>
          </p:cNvPr>
          <p:cNvCxnSpPr>
            <a:cxnSpLocks/>
          </p:cNvCxnSpPr>
          <p:nvPr/>
        </p:nvCxnSpPr>
        <p:spPr>
          <a:xfrm>
            <a:off x="3516174" y="2872743"/>
            <a:ext cx="0" cy="1737360"/>
          </a:xfrm>
          <a:prstGeom prst="straightConnector1">
            <a:avLst/>
          </a:prstGeom>
          <a:ln w="254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72">
            <a:extLst>
              <a:ext uri="{FF2B5EF4-FFF2-40B4-BE49-F238E27FC236}">
                <a16:creationId xmlns:a16="http://schemas.microsoft.com/office/drawing/2014/main" id="{DECB45B7-C9F8-4FE0-8638-0DCA25F3ECFA}"/>
              </a:ext>
            </a:extLst>
          </p:cNvPr>
          <p:cNvCxnSpPr>
            <a:cxnSpLocks/>
          </p:cNvCxnSpPr>
          <p:nvPr/>
        </p:nvCxnSpPr>
        <p:spPr>
          <a:xfrm>
            <a:off x="2225914" y="2872743"/>
            <a:ext cx="0" cy="330056"/>
          </a:xfrm>
          <a:prstGeom prst="straightConnector1">
            <a:avLst/>
          </a:prstGeom>
          <a:ln w="25400">
            <a:tailEnd type="ova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135BCA5A-313D-4D8E-8B33-628897D43237}"/>
              </a:ext>
            </a:extLst>
          </p:cNvPr>
          <p:cNvGrpSpPr/>
          <p:nvPr/>
        </p:nvGrpSpPr>
        <p:grpSpPr>
          <a:xfrm>
            <a:off x="1362695" y="3196659"/>
            <a:ext cx="1726438" cy="1488308"/>
            <a:chOff x="733731" y="3289792"/>
            <a:chExt cx="1726438" cy="1488308"/>
          </a:xfrm>
        </p:grpSpPr>
        <p:sp>
          <p:nvSpPr>
            <p:cNvPr id="108" name="Hexagon 5">
              <a:extLst>
                <a:ext uri="{FF2B5EF4-FFF2-40B4-BE49-F238E27FC236}">
                  <a16:creationId xmlns:a16="http://schemas.microsoft.com/office/drawing/2014/main" id="{5B13BE10-EA2E-4EAA-B1DD-A01DA03B70CD}"/>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37">
              <a:extLst>
                <a:ext uri="{FF2B5EF4-FFF2-40B4-BE49-F238E27FC236}">
                  <a16:creationId xmlns:a16="http://schemas.microsoft.com/office/drawing/2014/main" id="{F4A114C8-11BE-4808-8A1B-C95D5594A138}"/>
                </a:ext>
              </a:extLst>
            </p:cNvPr>
            <p:cNvGrpSpPr/>
            <p:nvPr/>
          </p:nvGrpSpPr>
          <p:grpSpPr>
            <a:xfrm>
              <a:off x="842057" y="3336377"/>
              <a:ext cx="1509786" cy="927331"/>
              <a:chOff x="7018169" y="4391421"/>
              <a:chExt cx="1529097" cy="927331"/>
            </a:xfrm>
            <a:noFill/>
          </p:grpSpPr>
          <p:sp>
            <p:nvSpPr>
              <p:cNvPr id="111" name="TextBox 110">
                <a:extLst>
                  <a:ext uri="{FF2B5EF4-FFF2-40B4-BE49-F238E27FC236}">
                    <a16:creationId xmlns:a16="http://schemas.microsoft.com/office/drawing/2014/main" id="{A69036BC-0D44-4D27-9355-CA4588CF33E0}"/>
                  </a:ext>
                </a:extLst>
              </p:cNvPr>
              <p:cNvSpPr txBox="1"/>
              <p:nvPr/>
            </p:nvSpPr>
            <p:spPr>
              <a:xfrm>
                <a:off x="7026501" y="4391421"/>
                <a:ext cx="1499710" cy="307777"/>
              </a:xfrm>
              <a:prstGeom prst="rect">
                <a:avLst/>
              </a:prstGeom>
              <a:grpFill/>
            </p:spPr>
            <p:txBody>
              <a:bodyPr wrap="square" rtlCol="0">
                <a:spAutoFit/>
              </a:bodyPr>
              <a:lstStyle/>
              <a:p>
                <a:pPr algn="ctr"/>
                <a:endParaRPr lang="ko-KR" altLang="en-US" sz="1400" dirty="0">
                  <a:solidFill>
                    <a:schemeClr val="bg1"/>
                  </a:solidFill>
                  <a:cs typeface="Arial" pitchFamily="34" charset="0"/>
                </a:endParaRPr>
              </a:p>
            </p:txBody>
          </p:sp>
          <p:sp>
            <p:nvSpPr>
              <p:cNvPr id="112" name="TextBox 111">
                <a:extLst>
                  <a:ext uri="{FF2B5EF4-FFF2-40B4-BE49-F238E27FC236}">
                    <a16:creationId xmlns:a16="http://schemas.microsoft.com/office/drawing/2014/main" id="{A36E9339-30D7-4E6E-808F-ECFECF9CA3E2}"/>
                  </a:ext>
                </a:extLst>
              </p:cNvPr>
              <p:cNvSpPr txBox="1"/>
              <p:nvPr/>
            </p:nvSpPr>
            <p:spPr>
              <a:xfrm>
                <a:off x="7018169" y="4918642"/>
                <a:ext cx="1529097"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Motivation</a:t>
                </a:r>
                <a:endParaRPr lang="ko-KR" altLang="en-US" sz="2000" dirty="0">
                  <a:solidFill>
                    <a:schemeClr val="tx1">
                      <a:lumMod val="85000"/>
                      <a:lumOff val="15000"/>
                    </a:schemeClr>
                  </a:solidFill>
                  <a:cs typeface="Arial" pitchFamily="34" charset="0"/>
                </a:endParaRPr>
              </a:p>
            </p:txBody>
          </p:sp>
        </p:grpSp>
      </p:grpSp>
      <p:grpSp>
        <p:nvGrpSpPr>
          <p:cNvPr id="132" name="그룹 131">
            <a:extLst>
              <a:ext uri="{FF2B5EF4-FFF2-40B4-BE49-F238E27FC236}">
                <a16:creationId xmlns:a16="http://schemas.microsoft.com/office/drawing/2014/main" id="{DA2014BC-25E7-4288-BB07-6FE20CA9417A}"/>
              </a:ext>
            </a:extLst>
          </p:cNvPr>
          <p:cNvGrpSpPr/>
          <p:nvPr/>
        </p:nvGrpSpPr>
        <p:grpSpPr>
          <a:xfrm>
            <a:off x="1520198" y="3101404"/>
            <a:ext cx="6728787" cy="1583563"/>
            <a:chOff x="-4268618" y="3194537"/>
            <a:chExt cx="6728787" cy="1583563"/>
          </a:xfrm>
        </p:grpSpPr>
        <p:sp>
          <p:nvSpPr>
            <p:cNvPr id="133" name="Hexagon 5">
              <a:extLst>
                <a:ext uri="{FF2B5EF4-FFF2-40B4-BE49-F238E27FC236}">
                  <a16:creationId xmlns:a16="http://schemas.microsoft.com/office/drawing/2014/main" id="{E5D8E007-ECFD-4A7E-B50D-546EA5BDCA47}"/>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그룹 133">
              <a:extLst>
                <a:ext uri="{FF2B5EF4-FFF2-40B4-BE49-F238E27FC236}">
                  <a16:creationId xmlns:a16="http://schemas.microsoft.com/office/drawing/2014/main" id="{911F0BDA-F927-4DF6-A867-D78B8E14E778}"/>
                </a:ext>
              </a:extLst>
            </p:cNvPr>
            <p:cNvGrpSpPr/>
            <p:nvPr/>
          </p:nvGrpSpPr>
          <p:grpSpPr>
            <a:xfrm>
              <a:off x="-4268618" y="3194537"/>
              <a:ext cx="6607139" cy="1074482"/>
              <a:chOff x="-4268618" y="3194537"/>
              <a:chExt cx="6607139" cy="1074482"/>
            </a:xfrm>
          </p:grpSpPr>
          <p:sp>
            <p:nvSpPr>
              <p:cNvPr id="135" name="Freeform: Shape 73">
                <a:extLst>
                  <a:ext uri="{FF2B5EF4-FFF2-40B4-BE49-F238E27FC236}">
                    <a16:creationId xmlns:a16="http://schemas.microsoft.com/office/drawing/2014/main" id="{43F221FE-4253-4639-80A2-0D29BD675F96}"/>
                  </a:ext>
                </a:extLst>
              </p:cNvPr>
              <p:cNvSpPr/>
              <p:nvPr/>
            </p:nvSpPr>
            <p:spPr>
              <a:xfrm>
                <a:off x="-4268618" y="3194537"/>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6" name="Group 37">
                <a:extLst>
                  <a:ext uri="{FF2B5EF4-FFF2-40B4-BE49-F238E27FC236}">
                    <a16:creationId xmlns:a16="http://schemas.microsoft.com/office/drawing/2014/main" id="{653A5C7A-FF5C-41EF-BEF6-C8CB69DF2ECD}"/>
                  </a:ext>
                </a:extLst>
              </p:cNvPr>
              <p:cNvGrpSpPr/>
              <p:nvPr/>
            </p:nvGrpSpPr>
            <p:grpSpPr>
              <a:xfrm>
                <a:off x="850281" y="3336377"/>
                <a:ext cx="1488240" cy="932642"/>
                <a:chOff x="7026501" y="4391421"/>
                <a:chExt cx="1507276" cy="932642"/>
              </a:xfrm>
              <a:noFill/>
            </p:grpSpPr>
            <p:sp>
              <p:nvSpPr>
                <p:cNvPr id="137" name="TextBox 136">
                  <a:extLst>
                    <a:ext uri="{FF2B5EF4-FFF2-40B4-BE49-F238E27FC236}">
                      <a16:creationId xmlns:a16="http://schemas.microsoft.com/office/drawing/2014/main" id="{DAB08F72-3AC3-4808-A6D6-55A2A22F8F08}"/>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38" name="TextBox 137">
                  <a:extLst>
                    <a:ext uri="{FF2B5EF4-FFF2-40B4-BE49-F238E27FC236}">
                      <a16:creationId xmlns:a16="http://schemas.microsoft.com/office/drawing/2014/main" id="{929E33A3-822C-41F0-8233-0F0986CC6786}"/>
                    </a:ext>
                  </a:extLst>
                </p:cNvPr>
                <p:cNvSpPr txBox="1"/>
                <p:nvPr/>
              </p:nvSpPr>
              <p:spPr>
                <a:xfrm>
                  <a:off x="7034067" y="4923953"/>
                  <a:ext cx="1499710" cy="400110"/>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Results</a:t>
                  </a:r>
                  <a:endParaRPr lang="ko-KR" altLang="en-US" sz="2000" dirty="0">
                    <a:solidFill>
                      <a:schemeClr val="tx1">
                        <a:lumMod val="85000"/>
                        <a:lumOff val="15000"/>
                      </a:schemeClr>
                    </a:solidFill>
                    <a:cs typeface="Arial" pitchFamily="34" charset="0"/>
                  </a:endParaRPr>
                </a:p>
              </p:txBody>
            </p:sp>
          </p:grpSp>
        </p:grpSp>
      </p:grpSp>
      <p:grpSp>
        <p:nvGrpSpPr>
          <p:cNvPr id="139" name="그룹 138">
            <a:extLst>
              <a:ext uri="{FF2B5EF4-FFF2-40B4-BE49-F238E27FC236}">
                <a16:creationId xmlns:a16="http://schemas.microsoft.com/office/drawing/2014/main" id="{85C856BB-F71E-4717-8EF0-FE11BFCF2C47}"/>
              </a:ext>
            </a:extLst>
          </p:cNvPr>
          <p:cNvGrpSpPr/>
          <p:nvPr/>
        </p:nvGrpSpPr>
        <p:grpSpPr>
          <a:xfrm>
            <a:off x="9102473" y="3100238"/>
            <a:ext cx="1726438" cy="1584729"/>
            <a:chOff x="733731" y="3193371"/>
            <a:chExt cx="1726438" cy="1584729"/>
          </a:xfrm>
        </p:grpSpPr>
        <p:sp>
          <p:nvSpPr>
            <p:cNvPr id="140" name="Hexagon 5">
              <a:extLst>
                <a:ext uri="{FF2B5EF4-FFF2-40B4-BE49-F238E27FC236}">
                  <a16:creationId xmlns:a16="http://schemas.microsoft.com/office/drawing/2014/main" id="{767B1025-3F5F-4E19-A2CE-EE20A8D2F29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그룹 140">
              <a:extLst>
                <a:ext uri="{FF2B5EF4-FFF2-40B4-BE49-F238E27FC236}">
                  <a16:creationId xmlns:a16="http://schemas.microsoft.com/office/drawing/2014/main" id="{60F83250-2FBB-42BF-97AF-67E0E550330E}"/>
                </a:ext>
              </a:extLst>
            </p:cNvPr>
            <p:cNvGrpSpPr/>
            <p:nvPr/>
          </p:nvGrpSpPr>
          <p:grpSpPr>
            <a:xfrm>
              <a:off x="855079" y="3193371"/>
              <a:ext cx="1480770" cy="1535993"/>
              <a:chOff x="855079" y="3193371"/>
              <a:chExt cx="1480770" cy="1535993"/>
            </a:xfrm>
          </p:grpSpPr>
          <p:sp>
            <p:nvSpPr>
              <p:cNvPr id="142" name="Freeform: Shape 73">
                <a:extLst>
                  <a:ext uri="{FF2B5EF4-FFF2-40B4-BE49-F238E27FC236}">
                    <a16:creationId xmlns:a16="http://schemas.microsoft.com/office/drawing/2014/main" id="{F77B2BDC-B656-495F-9454-201739ABDD76}"/>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TextBox 144">
                <a:extLst>
                  <a:ext uri="{FF2B5EF4-FFF2-40B4-BE49-F238E27FC236}">
                    <a16:creationId xmlns:a16="http://schemas.microsoft.com/office/drawing/2014/main" id="{454D4AE5-FDF0-4C13-8C2E-E03A1A8AAC2E}"/>
                  </a:ext>
                </a:extLst>
              </p:cNvPr>
              <p:cNvSpPr txBox="1"/>
              <p:nvPr/>
            </p:nvSpPr>
            <p:spPr>
              <a:xfrm>
                <a:off x="855079" y="3713701"/>
                <a:ext cx="1480770" cy="1015663"/>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Limitations &amp; Future Work</a:t>
                </a:r>
                <a:endParaRPr lang="ko-KR" altLang="en-US" sz="2000" dirty="0">
                  <a:solidFill>
                    <a:schemeClr val="tx1">
                      <a:lumMod val="85000"/>
                      <a:lumOff val="15000"/>
                    </a:schemeClr>
                  </a:solidFill>
                  <a:cs typeface="Arial" pitchFamily="34" charset="0"/>
                </a:endParaRPr>
              </a:p>
            </p:txBody>
          </p:sp>
        </p:grpSp>
      </p:grpSp>
      <p:grpSp>
        <p:nvGrpSpPr>
          <p:cNvPr id="146" name="그룹 145">
            <a:extLst>
              <a:ext uri="{FF2B5EF4-FFF2-40B4-BE49-F238E27FC236}">
                <a16:creationId xmlns:a16="http://schemas.microsoft.com/office/drawing/2014/main" id="{16BEAF0C-65BD-4BA0-BD6B-E369E19D303B}"/>
              </a:ext>
            </a:extLst>
          </p:cNvPr>
          <p:cNvGrpSpPr/>
          <p:nvPr/>
        </p:nvGrpSpPr>
        <p:grpSpPr>
          <a:xfrm>
            <a:off x="3942621" y="3100238"/>
            <a:ext cx="1726438" cy="1584729"/>
            <a:chOff x="733731" y="3193371"/>
            <a:chExt cx="1726438" cy="1584729"/>
          </a:xfrm>
        </p:grpSpPr>
        <p:sp>
          <p:nvSpPr>
            <p:cNvPr id="147" name="Hexagon 5">
              <a:extLst>
                <a:ext uri="{FF2B5EF4-FFF2-40B4-BE49-F238E27FC236}">
                  <a16:creationId xmlns:a16="http://schemas.microsoft.com/office/drawing/2014/main" id="{A9C3A262-6B50-4BDB-A71E-217CEB044603}"/>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그룹 147">
              <a:extLst>
                <a:ext uri="{FF2B5EF4-FFF2-40B4-BE49-F238E27FC236}">
                  <a16:creationId xmlns:a16="http://schemas.microsoft.com/office/drawing/2014/main" id="{F2FF9B36-B050-46EE-AE23-4981DEA9C20F}"/>
                </a:ext>
              </a:extLst>
            </p:cNvPr>
            <p:cNvGrpSpPr/>
            <p:nvPr/>
          </p:nvGrpSpPr>
          <p:grpSpPr>
            <a:xfrm>
              <a:off x="771556" y="3193371"/>
              <a:ext cx="1650788" cy="1074940"/>
              <a:chOff x="771556" y="3193371"/>
              <a:chExt cx="1650788" cy="1074940"/>
            </a:xfrm>
          </p:grpSpPr>
          <p:sp>
            <p:nvSpPr>
              <p:cNvPr id="149" name="Freeform: Shape 73">
                <a:extLst>
                  <a:ext uri="{FF2B5EF4-FFF2-40B4-BE49-F238E27FC236}">
                    <a16:creationId xmlns:a16="http://schemas.microsoft.com/office/drawing/2014/main" id="{D1258CAA-A45D-4C2C-882C-05F501AAE5FD}"/>
                  </a:ext>
                </a:extLst>
              </p:cNvPr>
              <p:cNvSpPr/>
              <p:nvPr/>
            </p:nvSpPr>
            <p:spPr>
              <a:xfrm>
                <a:off x="902939" y="3193371"/>
                <a:ext cx="1387807" cy="405523"/>
              </a:xfrm>
              <a:prstGeom prst="triangle">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TextBox 151">
                <a:extLst>
                  <a:ext uri="{FF2B5EF4-FFF2-40B4-BE49-F238E27FC236}">
                    <a16:creationId xmlns:a16="http://schemas.microsoft.com/office/drawing/2014/main" id="{7F026F40-90E8-4664-8E43-32DC9077DF30}"/>
                  </a:ext>
                </a:extLst>
              </p:cNvPr>
              <p:cNvSpPr txBox="1"/>
              <p:nvPr/>
            </p:nvSpPr>
            <p:spPr>
              <a:xfrm>
                <a:off x="771556" y="3868201"/>
                <a:ext cx="1650788"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Methodology</a:t>
                </a:r>
                <a:endParaRPr lang="ko-KR" altLang="en-US" sz="2000" dirty="0">
                  <a:solidFill>
                    <a:schemeClr val="tx1">
                      <a:lumMod val="85000"/>
                      <a:lumOff val="15000"/>
                    </a:schemeClr>
                  </a:solidFill>
                  <a:cs typeface="Arial" pitchFamily="34" charset="0"/>
                </a:endParaRPr>
              </a:p>
            </p:txBody>
          </p:sp>
        </p:grpSp>
      </p:grpSp>
      <p:grpSp>
        <p:nvGrpSpPr>
          <p:cNvPr id="153" name="그룹 152">
            <a:extLst>
              <a:ext uri="{FF2B5EF4-FFF2-40B4-BE49-F238E27FC236}">
                <a16:creationId xmlns:a16="http://schemas.microsoft.com/office/drawing/2014/main" id="{7C832E63-DD2B-4F7A-ACAD-F1CBA60D3E07}"/>
              </a:ext>
            </a:extLst>
          </p:cNvPr>
          <p:cNvGrpSpPr/>
          <p:nvPr/>
        </p:nvGrpSpPr>
        <p:grpSpPr>
          <a:xfrm>
            <a:off x="2652658" y="4589646"/>
            <a:ext cx="1726438" cy="1488308"/>
            <a:chOff x="733731" y="3289792"/>
            <a:chExt cx="1726438" cy="1488308"/>
          </a:xfrm>
        </p:grpSpPr>
        <p:sp>
          <p:nvSpPr>
            <p:cNvPr id="154" name="Hexagon 5">
              <a:extLst>
                <a:ext uri="{FF2B5EF4-FFF2-40B4-BE49-F238E27FC236}">
                  <a16:creationId xmlns:a16="http://schemas.microsoft.com/office/drawing/2014/main" id="{30F42135-03F9-4607-AB47-F106C414E221}"/>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37">
              <a:extLst>
                <a:ext uri="{FF2B5EF4-FFF2-40B4-BE49-F238E27FC236}">
                  <a16:creationId xmlns:a16="http://schemas.microsoft.com/office/drawing/2014/main" id="{152225AF-5E48-41B7-A331-92B88B0F4B62}"/>
                </a:ext>
              </a:extLst>
            </p:cNvPr>
            <p:cNvGrpSpPr/>
            <p:nvPr/>
          </p:nvGrpSpPr>
          <p:grpSpPr>
            <a:xfrm>
              <a:off x="850284" y="3336377"/>
              <a:ext cx="1487052" cy="1100720"/>
              <a:chOff x="7026501" y="4391421"/>
              <a:chExt cx="1506072" cy="1100720"/>
            </a:xfrm>
            <a:noFill/>
          </p:grpSpPr>
          <p:sp>
            <p:nvSpPr>
              <p:cNvPr id="158" name="TextBox 157">
                <a:extLst>
                  <a:ext uri="{FF2B5EF4-FFF2-40B4-BE49-F238E27FC236}">
                    <a16:creationId xmlns:a16="http://schemas.microsoft.com/office/drawing/2014/main" id="{8C583893-9F20-4A4B-8C02-0B77CF59D083}"/>
                  </a:ext>
                </a:extLst>
              </p:cNvPr>
              <p:cNvSpPr txBox="1"/>
              <p:nvPr/>
            </p:nvSpPr>
            <p:spPr>
              <a:xfrm>
                <a:off x="7026501" y="4391421"/>
                <a:ext cx="1499710" cy="307777"/>
              </a:xfrm>
              <a:prstGeom prst="rect">
                <a:avLst/>
              </a:prstGeom>
              <a:grpFill/>
            </p:spPr>
            <p:txBody>
              <a:bodyPr wrap="square" rtlCol="0">
                <a:spAutoFit/>
              </a:bodyPr>
              <a:lstStyle/>
              <a:p>
                <a:pPr algn="ctr"/>
                <a:r>
                  <a:rPr lang="en-US" altLang="ko-KR" sz="1400" dirty="0">
                    <a:solidFill>
                      <a:schemeClr val="bg1"/>
                    </a:solidFill>
                    <a:cs typeface="Arial" pitchFamily="34" charset="0"/>
                  </a:rPr>
                  <a:t>Add Text</a:t>
                </a:r>
                <a:endParaRPr lang="ko-KR" altLang="en-US" sz="1400" dirty="0">
                  <a:solidFill>
                    <a:schemeClr val="bg1"/>
                  </a:solidFill>
                  <a:cs typeface="Arial" pitchFamily="34" charset="0"/>
                </a:endParaRPr>
              </a:p>
            </p:txBody>
          </p:sp>
          <p:sp>
            <p:nvSpPr>
              <p:cNvPr id="159" name="TextBox 158">
                <a:extLst>
                  <a:ext uri="{FF2B5EF4-FFF2-40B4-BE49-F238E27FC236}">
                    <a16:creationId xmlns:a16="http://schemas.microsoft.com/office/drawing/2014/main" id="{947547AB-256C-4012-93A7-2F832B6982B0}"/>
                  </a:ext>
                </a:extLst>
              </p:cNvPr>
              <p:cNvSpPr txBox="1"/>
              <p:nvPr/>
            </p:nvSpPr>
            <p:spPr>
              <a:xfrm>
                <a:off x="7032863" y="4784255"/>
                <a:ext cx="1499710" cy="707886"/>
              </a:xfrm>
              <a:prstGeom prst="rect">
                <a:avLst/>
              </a:prstGeom>
              <a:grpFill/>
            </p:spPr>
            <p:txBody>
              <a:bodyPr wrap="square" rtlCol="0">
                <a:spAutoFit/>
              </a:bodyPr>
              <a:lstStyle/>
              <a:p>
                <a:pPr algn="ctr"/>
                <a:r>
                  <a:rPr lang="en-US" altLang="ko-KR" sz="2000" dirty="0">
                    <a:solidFill>
                      <a:schemeClr val="tx1">
                        <a:lumMod val="85000"/>
                        <a:lumOff val="15000"/>
                      </a:schemeClr>
                    </a:solidFill>
                    <a:cs typeface="Arial" pitchFamily="34" charset="0"/>
                  </a:rPr>
                  <a:t>Research Questions</a:t>
                </a:r>
                <a:endParaRPr lang="ko-KR" altLang="en-US" sz="2000" dirty="0">
                  <a:solidFill>
                    <a:schemeClr val="tx1">
                      <a:lumMod val="85000"/>
                      <a:lumOff val="15000"/>
                    </a:schemeClr>
                  </a:solidFill>
                  <a:cs typeface="Arial" pitchFamily="34" charset="0"/>
                </a:endParaRPr>
              </a:p>
            </p:txBody>
          </p:sp>
        </p:grpSp>
      </p:grpSp>
      <p:grpSp>
        <p:nvGrpSpPr>
          <p:cNvPr id="160" name="그룹 159">
            <a:extLst>
              <a:ext uri="{FF2B5EF4-FFF2-40B4-BE49-F238E27FC236}">
                <a16:creationId xmlns:a16="http://schemas.microsoft.com/office/drawing/2014/main" id="{888EECCD-2881-4E93-B014-2F0C395B724B}"/>
              </a:ext>
            </a:extLst>
          </p:cNvPr>
          <p:cNvGrpSpPr/>
          <p:nvPr/>
        </p:nvGrpSpPr>
        <p:grpSpPr>
          <a:xfrm>
            <a:off x="5232584" y="4493225"/>
            <a:ext cx="1726438" cy="1584729"/>
            <a:chOff x="733731" y="3193371"/>
            <a:chExt cx="1726438" cy="1584729"/>
          </a:xfrm>
        </p:grpSpPr>
        <p:sp>
          <p:nvSpPr>
            <p:cNvPr id="161" name="Hexagon 5">
              <a:extLst>
                <a:ext uri="{FF2B5EF4-FFF2-40B4-BE49-F238E27FC236}">
                  <a16:creationId xmlns:a16="http://schemas.microsoft.com/office/drawing/2014/main" id="{8A134C9E-0279-4FDC-B082-865299446FE8}"/>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그룹 161">
              <a:extLst>
                <a:ext uri="{FF2B5EF4-FFF2-40B4-BE49-F238E27FC236}">
                  <a16:creationId xmlns:a16="http://schemas.microsoft.com/office/drawing/2014/main" id="{0769DB31-3776-4570-AB94-77490D98201A}"/>
                </a:ext>
              </a:extLst>
            </p:cNvPr>
            <p:cNvGrpSpPr/>
            <p:nvPr/>
          </p:nvGrpSpPr>
          <p:grpSpPr>
            <a:xfrm>
              <a:off x="851898" y="3193371"/>
              <a:ext cx="1480770" cy="1298093"/>
              <a:chOff x="851898" y="3193371"/>
              <a:chExt cx="1480770" cy="1298093"/>
            </a:xfrm>
          </p:grpSpPr>
          <p:sp>
            <p:nvSpPr>
              <p:cNvPr id="163" name="Freeform: Shape 73">
                <a:extLst>
                  <a:ext uri="{FF2B5EF4-FFF2-40B4-BE49-F238E27FC236}">
                    <a16:creationId xmlns:a16="http://schemas.microsoft.com/office/drawing/2014/main" id="{52CD92C0-BDCE-4157-B2DF-9B8EA87E0C33}"/>
                  </a:ext>
                </a:extLst>
              </p:cNvPr>
              <p:cNvSpPr/>
              <p:nvPr/>
            </p:nvSpPr>
            <p:spPr>
              <a:xfrm>
                <a:off x="902939" y="3193371"/>
                <a:ext cx="1387807" cy="40552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6" name="TextBox 165">
                <a:extLst>
                  <a:ext uri="{FF2B5EF4-FFF2-40B4-BE49-F238E27FC236}">
                    <a16:creationId xmlns:a16="http://schemas.microsoft.com/office/drawing/2014/main" id="{71CD5A9F-AED8-4979-A461-FC8E9ABDFE9F}"/>
                  </a:ext>
                </a:extLst>
              </p:cNvPr>
              <p:cNvSpPr txBox="1"/>
              <p:nvPr/>
            </p:nvSpPr>
            <p:spPr>
              <a:xfrm>
                <a:off x="851898" y="3783578"/>
                <a:ext cx="1480770" cy="707886"/>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Study Design</a:t>
                </a:r>
                <a:endParaRPr lang="ko-KR" altLang="en-US" sz="2000" dirty="0">
                  <a:solidFill>
                    <a:schemeClr val="tx1">
                      <a:lumMod val="85000"/>
                      <a:lumOff val="15000"/>
                    </a:schemeClr>
                  </a:solidFill>
                  <a:cs typeface="Arial" pitchFamily="34" charset="0"/>
                </a:endParaRPr>
              </a:p>
            </p:txBody>
          </p:sp>
        </p:grpSp>
      </p:grpSp>
      <p:grpSp>
        <p:nvGrpSpPr>
          <p:cNvPr id="167" name="그룹 166">
            <a:extLst>
              <a:ext uri="{FF2B5EF4-FFF2-40B4-BE49-F238E27FC236}">
                <a16:creationId xmlns:a16="http://schemas.microsoft.com/office/drawing/2014/main" id="{EDE189E7-4C13-4C1B-A68F-10BB25FB89BD}"/>
              </a:ext>
            </a:extLst>
          </p:cNvPr>
          <p:cNvGrpSpPr/>
          <p:nvPr/>
        </p:nvGrpSpPr>
        <p:grpSpPr>
          <a:xfrm>
            <a:off x="7812510" y="4493225"/>
            <a:ext cx="1726438" cy="1584729"/>
            <a:chOff x="733731" y="3193371"/>
            <a:chExt cx="1726438" cy="1584729"/>
          </a:xfrm>
        </p:grpSpPr>
        <p:sp>
          <p:nvSpPr>
            <p:cNvPr id="168" name="Hexagon 5">
              <a:extLst>
                <a:ext uri="{FF2B5EF4-FFF2-40B4-BE49-F238E27FC236}">
                  <a16:creationId xmlns:a16="http://schemas.microsoft.com/office/drawing/2014/main" id="{90809E22-F294-45D7-B1D9-297C5D39B97B}"/>
                </a:ext>
              </a:extLst>
            </p:cNvPr>
            <p:cNvSpPr/>
            <p:nvPr/>
          </p:nvSpPr>
          <p:spPr>
            <a:xfrm rot="19800000">
              <a:off x="733731" y="3289792"/>
              <a:ext cx="1726438" cy="1488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그룹 168">
              <a:extLst>
                <a:ext uri="{FF2B5EF4-FFF2-40B4-BE49-F238E27FC236}">
                  <a16:creationId xmlns:a16="http://schemas.microsoft.com/office/drawing/2014/main" id="{2615DA8A-635C-4DAA-A1E8-EB05A9438637}"/>
                </a:ext>
              </a:extLst>
            </p:cNvPr>
            <p:cNvGrpSpPr/>
            <p:nvPr/>
          </p:nvGrpSpPr>
          <p:grpSpPr>
            <a:xfrm>
              <a:off x="857143" y="3193371"/>
              <a:ext cx="1480770" cy="1128928"/>
              <a:chOff x="857143" y="3193371"/>
              <a:chExt cx="1480770" cy="1128928"/>
            </a:xfrm>
          </p:grpSpPr>
          <p:sp>
            <p:nvSpPr>
              <p:cNvPr id="170" name="Freeform: Shape 73">
                <a:extLst>
                  <a:ext uri="{FF2B5EF4-FFF2-40B4-BE49-F238E27FC236}">
                    <a16:creationId xmlns:a16="http://schemas.microsoft.com/office/drawing/2014/main" id="{6A5241EB-486D-48FF-8FC3-5FC5BD2E93FB}"/>
                  </a:ext>
                </a:extLst>
              </p:cNvPr>
              <p:cNvSpPr/>
              <p:nvPr/>
            </p:nvSpPr>
            <p:spPr>
              <a:xfrm>
                <a:off x="902939" y="3193371"/>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3" name="TextBox 172">
                <a:extLst>
                  <a:ext uri="{FF2B5EF4-FFF2-40B4-BE49-F238E27FC236}">
                    <a16:creationId xmlns:a16="http://schemas.microsoft.com/office/drawing/2014/main" id="{E3FC1453-B301-4320-A2D9-DC78DC8B790F}"/>
                  </a:ext>
                </a:extLst>
              </p:cNvPr>
              <p:cNvSpPr txBox="1"/>
              <p:nvPr/>
            </p:nvSpPr>
            <p:spPr>
              <a:xfrm>
                <a:off x="857143" y="3922189"/>
                <a:ext cx="1480770" cy="400110"/>
              </a:xfrm>
              <a:prstGeom prst="rect">
                <a:avLst/>
              </a:prstGeom>
              <a:noFill/>
            </p:spPr>
            <p:txBody>
              <a:bodyPr wrap="square" rtlCol="0">
                <a:spAutoFit/>
              </a:bodyPr>
              <a:lstStyle/>
              <a:p>
                <a:pPr algn="ctr"/>
                <a:r>
                  <a:rPr lang="en-US" altLang="ko-KR" sz="2000" dirty="0">
                    <a:solidFill>
                      <a:schemeClr val="tx1">
                        <a:lumMod val="85000"/>
                        <a:lumOff val="15000"/>
                      </a:schemeClr>
                    </a:solidFill>
                    <a:cs typeface="Arial" pitchFamily="34" charset="0"/>
                  </a:rPr>
                  <a:t>Discussion</a:t>
                </a:r>
                <a:endParaRPr lang="ko-KR" altLang="en-US" sz="2000" dirty="0">
                  <a:solidFill>
                    <a:schemeClr val="tx1">
                      <a:lumMod val="85000"/>
                      <a:lumOff val="15000"/>
                    </a:schemeClr>
                  </a:solidFill>
                  <a:cs typeface="Arial" pitchFamily="34" charset="0"/>
                </a:endParaRPr>
              </a:p>
            </p:txBody>
          </p:sp>
        </p:grpSp>
      </p:grpSp>
      <p:sp>
        <p:nvSpPr>
          <p:cNvPr id="3" name="Freeform: Shape 73">
            <a:extLst>
              <a:ext uri="{FF2B5EF4-FFF2-40B4-BE49-F238E27FC236}">
                <a16:creationId xmlns:a16="http://schemas.microsoft.com/office/drawing/2014/main" id="{DBD7966F-CBDE-78CD-F927-6AF83805122C}"/>
              </a:ext>
            </a:extLst>
          </p:cNvPr>
          <p:cNvSpPr/>
          <p:nvPr/>
        </p:nvSpPr>
        <p:spPr>
          <a:xfrm>
            <a:off x="2822399" y="4493719"/>
            <a:ext cx="1387807" cy="40552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73">
            <a:extLst>
              <a:ext uri="{FF2B5EF4-FFF2-40B4-BE49-F238E27FC236}">
                <a16:creationId xmlns:a16="http://schemas.microsoft.com/office/drawing/2014/main" id="{04ABFF33-E485-071F-ECAA-7A790937E14D}"/>
              </a:ext>
            </a:extLst>
          </p:cNvPr>
          <p:cNvSpPr/>
          <p:nvPr/>
        </p:nvSpPr>
        <p:spPr>
          <a:xfrm>
            <a:off x="6691397" y="3110431"/>
            <a:ext cx="1387807" cy="40552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 Placeholder 5">
            <a:extLst>
              <a:ext uri="{FF2B5EF4-FFF2-40B4-BE49-F238E27FC236}">
                <a16:creationId xmlns:a16="http://schemas.microsoft.com/office/drawing/2014/main" id="{AE6B697A-BC18-1B6B-082C-43E8E5B76B7D}"/>
              </a:ext>
            </a:extLst>
          </p:cNvPr>
          <p:cNvSpPr>
            <a:spLocks noGrp="1"/>
          </p:cNvSpPr>
          <p:nvPr>
            <p:ph type="body" sz="quarter" idx="10"/>
          </p:nvPr>
        </p:nvSpPr>
        <p:spPr/>
        <p:txBody>
          <a:bodyPr/>
          <a:lstStyle/>
          <a:p>
            <a:r>
              <a:rPr lang="en-US" sz="4400" b="1" dirty="0">
                <a:solidFill>
                  <a:schemeClr val="tx1">
                    <a:lumMod val="65000"/>
                    <a:lumOff val="35000"/>
                  </a:schemeClr>
                </a:solidFill>
              </a:rPr>
              <a:t>Contents</a:t>
            </a:r>
          </a:p>
        </p:txBody>
      </p:sp>
      <p:sp>
        <p:nvSpPr>
          <p:cNvPr id="8" name="Arrow: Down 7">
            <a:extLst>
              <a:ext uri="{FF2B5EF4-FFF2-40B4-BE49-F238E27FC236}">
                <a16:creationId xmlns:a16="http://schemas.microsoft.com/office/drawing/2014/main" id="{E202262F-2C26-76AD-ABB1-B6881F988990}"/>
              </a:ext>
            </a:extLst>
          </p:cNvPr>
          <p:cNvSpPr/>
          <p:nvPr/>
        </p:nvSpPr>
        <p:spPr>
          <a:xfrm>
            <a:off x="4590151" y="2227715"/>
            <a:ext cx="418669" cy="36316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94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8007671" cy="724247"/>
          </a:xfrm>
        </p:spPr>
        <p:txBody>
          <a:bodyPr/>
          <a:lstStyle/>
          <a:p>
            <a:pPr algn="l"/>
            <a:r>
              <a:rPr lang="en-US" sz="4400" b="1" dirty="0">
                <a:solidFill>
                  <a:schemeClr val="tx1">
                    <a:lumMod val="65000"/>
                    <a:lumOff val="35000"/>
                  </a:schemeClr>
                </a:solidFill>
              </a:rPr>
              <a:t>Background Information</a:t>
            </a:r>
          </a:p>
        </p:txBody>
      </p:sp>
      <p:sp>
        <p:nvSpPr>
          <p:cNvPr id="4" name="TextBox 3">
            <a:extLst>
              <a:ext uri="{FF2B5EF4-FFF2-40B4-BE49-F238E27FC236}">
                <a16:creationId xmlns:a16="http://schemas.microsoft.com/office/drawing/2014/main" id="{A62A6AE9-FACA-321F-5E3F-9E7645664467}"/>
              </a:ext>
            </a:extLst>
          </p:cNvPr>
          <p:cNvSpPr txBox="1"/>
          <p:nvPr/>
        </p:nvSpPr>
        <p:spPr>
          <a:xfrm>
            <a:off x="712432" y="1048514"/>
            <a:ext cx="3822612" cy="46166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Reinforcement Learning</a:t>
            </a:r>
            <a:endParaRPr lang="ko-KR" altLang="en-US" sz="2400" b="1" dirty="0">
              <a:solidFill>
                <a:schemeClr val="tx1">
                  <a:lumMod val="75000"/>
                  <a:lumOff val="25000"/>
                </a:schemeClr>
              </a:solidFill>
              <a:cs typeface="Arial" pitchFamily="34" charset="0"/>
            </a:endParaRPr>
          </a:p>
        </p:txBody>
      </p:sp>
      <p:sp>
        <p:nvSpPr>
          <p:cNvPr id="80" name="Hexagon 5">
            <a:extLst>
              <a:ext uri="{FF2B5EF4-FFF2-40B4-BE49-F238E27FC236}">
                <a16:creationId xmlns:a16="http://schemas.microsoft.com/office/drawing/2014/main" id="{E1EB5BBC-003F-46A7-8037-0086769AA67D}"/>
              </a:ext>
            </a:extLst>
          </p:cNvPr>
          <p:cNvSpPr/>
          <p:nvPr/>
        </p:nvSpPr>
        <p:spPr>
          <a:xfrm rot="19800000">
            <a:off x="5944297" y="3629482"/>
            <a:ext cx="560814" cy="513308"/>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exagon 5">
            <a:extLst>
              <a:ext uri="{FF2B5EF4-FFF2-40B4-BE49-F238E27FC236}">
                <a16:creationId xmlns:a16="http://schemas.microsoft.com/office/drawing/2014/main" id="{144E53A9-FA3F-4A80-9D7E-5C31C6C18BBD}"/>
              </a:ext>
            </a:extLst>
          </p:cNvPr>
          <p:cNvSpPr/>
          <p:nvPr/>
        </p:nvSpPr>
        <p:spPr>
          <a:xfrm rot="19800000">
            <a:off x="8931029" y="3626733"/>
            <a:ext cx="560814" cy="513308"/>
          </a:xfrm>
          <a:prstGeom prst="hexagon">
            <a:avLst>
              <a:gd name="adj" fmla="val 28647"/>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exagon 5">
            <a:extLst>
              <a:ext uri="{FF2B5EF4-FFF2-40B4-BE49-F238E27FC236}">
                <a16:creationId xmlns:a16="http://schemas.microsoft.com/office/drawing/2014/main" id="{085E0D76-4702-4F53-B82D-4B25B6754FC6}"/>
              </a:ext>
            </a:extLst>
          </p:cNvPr>
          <p:cNvSpPr/>
          <p:nvPr/>
        </p:nvSpPr>
        <p:spPr>
          <a:xfrm rot="19800000">
            <a:off x="2957566" y="3632231"/>
            <a:ext cx="560814" cy="513308"/>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그룹 55">
            <a:extLst>
              <a:ext uri="{FF2B5EF4-FFF2-40B4-BE49-F238E27FC236}">
                <a16:creationId xmlns:a16="http://schemas.microsoft.com/office/drawing/2014/main" id="{2E6C1B23-58E9-49CE-B3D6-2843BE5A5B6E}"/>
              </a:ext>
            </a:extLst>
          </p:cNvPr>
          <p:cNvGrpSpPr/>
          <p:nvPr/>
        </p:nvGrpSpPr>
        <p:grpSpPr>
          <a:xfrm>
            <a:off x="1291324" y="1572139"/>
            <a:ext cx="5121522" cy="1658224"/>
            <a:chOff x="661539" y="2335757"/>
            <a:chExt cx="5503935" cy="2082668"/>
          </a:xfrm>
        </p:grpSpPr>
        <p:sp>
          <p:nvSpPr>
            <p:cNvPr id="50" name="Freeform: Shape 398">
              <a:extLst>
                <a:ext uri="{FF2B5EF4-FFF2-40B4-BE49-F238E27FC236}">
                  <a16:creationId xmlns:a16="http://schemas.microsoft.com/office/drawing/2014/main" id="{61829C5D-9E6D-4EC0-BC7D-881D458BB7B9}"/>
                </a:ext>
              </a:extLst>
            </p:cNvPr>
            <p:cNvSpPr/>
            <p:nvPr/>
          </p:nvSpPr>
          <p:spPr>
            <a:xfrm>
              <a:off x="930492" y="2808802"/>
              <a:ext cx="4338169" cy="923014"/>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52" name="Freeform: Shape 400">
              <a:extLst>
                <a:ext uri="{FF2B5EF4-FFF2-40B4-BE49-F238E27FC236}">
                  <a16:creationId xmlns:a16="http://schemas.microsoft.com/office/drawing/2014/main" id="{82A09CDF-1EF5-4669-A235-515DF95C739F}"/>
                </a:ext>
              </a:extLst>
            </p:cNvPr>
            <p:cNvSpPr/>
            <p:nvPr/>
          </p:nvSpPr>
          <p:spPr>
            <a:xfrm>
              <a:off x="661539" y="2335757"/>
              <a:ext cx="4303556" cy="934552"/>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54" name="Freeform: Shape 402">
              <a:extLst>
                <a:ext uri="{FF2B5EF4-FFF2-40B4-BE49-F238E27FC236}">
                  <a16:creationId xmlns:a16="http://schemas.microsoft.com/office/drawing/2014/main" id="{1113715E-B7DD-409B-86FE-F0F688449102}"/>
                </a:ext>
              </a:extLst>
            </p:cNvPr>
            <p:cNvSpPr/>
            <p:nvPr/>
          </p:nvSpPr>
          <p:spPr>
            <a:xfrm>
              <a:off x="1065818" y="3022366"/>
              <a:ext cx="5099656" cy="1396059"/>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dirty="0"/>
            </a:p>
          </p:txBody>
        </p:sp>
      </p:grpSp>
      <p:grpSp>
        <p:nvGrpSpPr>
          <p:cNvPr id="57" name="그룹 56">
            <a:extLst>
              <a:ext uri="{FF2B5EF4-FFF2-40B4-BE49-F238E27FC236}">
                <a16:creationId xmlns:a16="http://schemas.microsoft.com/office/drawing/2014/main" id="{B6E94FAA-CCDE-4F48-933B-4A2BD5B9A7D5}"/>
              </a:ext>
            </a:extLst>
          </p:cNvPr>
          <p:cNvGrpSpPr/>
          <p:nvPr/>
        </p:nvGrpSpPr>
        <p:grpSpPr>
          <a:xfrm flipH="1">
            <a:off x="5871625" y="1572139"/>
            <a:ext cx="5013626" cy="1650936"/>
            <a:chOff x="661539" y="2335757"/>
            <a:chExt cx="5194650" cy="2073514"/>
          </a:xfrm>
        </p:grpSpPr>
        <p:sp>
          <p:nvSpPr>
            <p:cNvPr id="58" name="Freeform: Shape 398">
              <a:extLst>
                <a:ext uri="{FF2B5EF4-FFF2-40B4-BE49-F238E27FC236}">
                  <a16:creationId xmlns:a16="http://schemas.microsoft.com/office/drawing/2014/main" id="{AA6C12EE-9815-42FC-BC95-ED1F5F086330}"/>
                </a:ext>
              </a:extLst>
            </p:cNvPr>
            <p:cNvSpPr/>
            <p:nvPr/>
          </p:nvSpPr>
          <p:spPr>
            <a:xfrm>
              <a:off x="930492" y="2808802"/>
              <a:ext cx="4338169" cy="923014"/>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a:p>
          </p:txBody>
        </p:sp>
        <p:sp>
          <p:nvSpPr>
            <p:cNvPr id="59" name="Freeform: Shape 400">
              <a:extLst>
                <a:ext uri="{FF2B5EF4-FFF2-40B4-BE49-F238E27FC236}">
                  <a16:creationId xmlns:a16="http://schemas.microsoft.com/office/drawing/2014/main" id="{33D48766-EDE2-44FE-BB33-56F4247575D2}"/>
                </a:ext>
              </a:extLst>
            </p:cNvPr>
            <p:cNvSpPr/>
            <p:nvPr/>
          </p:nvSpPr>
          <p:spPr>
            <a:xfrm>
              <a:off x="661539" y="2335757"/>
              <a:ext cx="4303556" cy="934552"/>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a:p>
          </p:txBody>
        </p:sp>
        <p:sp>
          <p:nvSpPr>
            <p:cNvPr id="60" name="Freeform: Shape 402">
              <a:extLst>
                <a:ext uri="{FF2B5EF4-FFF2-40B4-BE49-F238E27FC236}">
                  <a16:creationId xmlns:a16="http://schemas.microsoft.com/office/drawing/2014/main" id="{87EF1AA4-B25D-47DD-A78C-F5FA03564681}"/>
                </a:ext>
              </a:extLst>
            </p:cNvPr>
            <p:cNvSpPr/>
            <p:nvPr/>
          </p:nvSpPr>
          <p:spPr>
            <a:xfrm>
              <a:off x="756533" y="3013212"/>
              <a:ext cx="5099656" cy="1396059"/>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a:p>
          </p:txBody>
        </p:sp>
      </p:grpSp>
      <p:sp>
        <p:nvSpPr>
          <p:cNvPr id="64" name="TextBox 63">
            <a:extLst>
              <a:ext uri="{FF2B5EF4-FFF2-40B4-BE49-F238E27FC236}">
                <a16:creationId xmlns:a16="http://schemas.microsoft.com/office/drawing/2014/main" id="{F46024D5-8C61-4087-BAEA-A30C13867FC4}"/>
              </a:ext>
            </a:extLst>
          </p:cNvPr>
          <p:cNvSpPr txBox="1"/>
          <p:nvPr/>
        </p:nvSpPr>
        <p:spPr>
          <a:xfrm>
            <a:off x="2399725" y="4293652"/>
            <a:ext cx="1688498" cy="861774"/>
          </a:xfrm>
          <a:prstGeom prst="rect">
            <a:avLst/>
          </a:prstGeom>
          <a:noFill/>
        </p:spPr>
        <p:txBody>
          <a:bodyPr wrap="square" lIns="0" tIns="0" rIns="0" bIns="0" rtlCol="0">
            <a:spAutoFit/>
          </a:bodyPr>
          <a:lstStyle/>
          <a:p>
            <a:pPr algn="ctr"/>
            <a:r>
              <a:rPr lang="en-US" altLang="ko-KR" sz="1400" dirty="0">
                <a:solidFill>
                  <a:schemeClr val="tx1">
                    <a:lumMod val="65000"/>
                    <a:lumOff val="35000"/>
                  </a:schemeClr>
                </a:solidFill>
                <a:cs typeface="Arial" pitchFamily="34" charset="0"/>
              </a:rPr>
              <a:t>Learning Paradigm where agents learn by interacting with an environment</a:t>
            </a:r>
          </a:p>
        </p:txBody>
      </p:sp>
      <p:cxnSp>
        <p:nvCxnSpPr>
          <p:cNvPr id="66" name="Straight Connector 21">
            <a:extLst>
              <a:ext uri="{FF2B5EF4-FFF2-40B4-BE49-F238E27FC236}">
                <a16:creationId xmlns:a16="http://schemas.microsoft.com/office/drawing/2014/main" id="{9493C074-C7FD-4684-AB9A-0145DAEEE9E7}"/>
              </a:ext>
            </a:extLst>
          </p:cNvPr>
          <p:cNvCxnSpPr>
            <a:cxnSpLocks/>
          </p:cNvCxnSpPr>
          <p:nvPr/>
        </p:nvCxnSpPr>
        <p:spPr>
          <a:xfrm>
            <a:off x="3257435" y="3529284"/>
            <a:ext cx="5939239" cy="834"/>
          </a:xfrm>
          <a:prstGeom prst="line">
            <a:avLst/>
          </a:prstGeom>
          <a:ln w="15875">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D991E63-5029-4067-A966-91BE2F290106}"/>
              </a:ext>
            </a:extLst>
          </p:cNvPr>
          <p:cNvSpPr txBox="1"/>
          <p:nvPr/>
        </p:nvSpPr>
        <p:spPr>
          <a:xfrm>
            <a:off x="5390747" y="4292147"/>
            <a:ext cx="1688498" cy="646331"/>
          </a:xfrm>
          <a:prstGeom prst="rect">
            <a:avLst/>
          </a:prstGeom>
          <a:noFill/>
        </p:spPr>
        <p:txBody>
          <a:bodyPr wrap="square" lIns="0" tIns="0" rIns="0" bIns="0" rtlCol="0">
            <a:spAutoFit/>
          </a:bodyPr>
          <a:lstStyle/>
          <a:p>
            <a:pPr algn="ctr"/>
            <a:r>
              <a:rPr lang="en-US" altLang="ko-KR" sz="1400" dirty="0">
                <a:solidFill>
                  <a:schemeClr val="tx1">
                    <a:lumMod val="65000"/>
                    <a:lumOff val="35000"/>
                  </a:schemeClr>
                </a:solidFill>
                <a:cs typeface="Arial" pitchFamily="34" charset="0"/>
              </a:rPr>
              <a:t>Receiving feedback in the form of rewards</a:t>
            </a:r>
          </a:p>
        </p:txBody>
      </p:sp>
      <p:sp>
        <p:nvSpPr>
          <p:cNvPr id="73" name="TextBox 72">
            <a:extLst>
              <a:ext uri="{FF2B5EF4-FFF2-40B4-BE49-F238E27FC236}">
                <a16:creationId xmlns:a16="http://schemas.microsoft.com/office/drawing/2014/main" id="{AE82FF52-8E4A-4952-973F-85545FEE1B7B}"/>
              </a:ext>
            </a:extLst>
          </p:cNvPr>
          <p:cNvSpPr txBox="1"/>
          <p:nvPr/>
        </p:nvSpPr>
        <p:spPr>
          <a:xfrm>
            <a:off x="8381769" y="4289736"/>
            <a:ext cx="1688498" cy="1077218"/>
          </a:xfrm>
          <a:prstGeom prst="rect">
            <a:avLst/>
          </a:prstGeom>
          <a:noFill/>
        </p:spPr>
        <p:txBody>
          <a:bodyPr wrap="square" lIns="0" tIns="0" rIns="0" bIns="0" rtlCol="0">
            <a:spAutoFit/>
          </a:bodyPr>
          <a:lstStyle/>
          <a:p>
            <a:pPr algn="ctr"/>
            <a:r>
              <a:rPr lang="en-US" altLang="ko-KR" sz="1400" dirty="0">
                <a:solidFill>
                  <a:schemeClr val="tx1">
                    <a:lumMod val="65000"/>
                    <a:lumOff val="35000"/>
                  </a:schemeClr>
                </a:solidFill>
                <a:cs typeface="Arial" pitchFamily="34" charset="0"/>
              </a:rPr>
              <a:t>Adjusting their decisions to maximize the cumulative rewards over time</a:t>
            </a:r>
          </a:p>
        </p:txBody>
      </p:sp>
      <p:sp>
        <p:nvSpPr>
          <p:cNvPr id="76" name="Rectangle 9">
            <a:extLst>
              <a:ext uri="{FF2B5EF4-FFF2-40B4-BE49-F238E27FC236}">
                <a16:creationId xmlns:a16="http://schemas.microsoft.com/office/drawing/2014/main" id="{5967E400-F617-4EBB-B678-6026B529C6A4}"/>
              </a:ext>
            </a:extLst>
          </p:cNvPr>
          <p:cNvSpPr/>
          <p:nvPr/>
        </p:nvSpPr>
        <p:spPr>
          <a:xfrm>
            <a:off x="3098381" y="3746973"/>
            <a:ext cx="254613" cy="25305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 name="Picture 2" descr="A diagram of a robot and a globe&#10;&#10;Description automatically generated">
            <a:extLst>
              <a:ext uri="{FF2B5EF4-FFF2-40B4-BE49-F238E27FC236}">
                <a16:creationId xmlns:a16="http://schemas.microsoft.com/office/drawing/2014/main" id="{7008A634-D11C-A33E-1E6F-ED98CA26C8F7}"/>
              </a:ext>
            </a:extLst>
          </p:cNvPr>
          <p:cNvPicPr>
            <a:picLocks noChangeAspect="1"/>
          </p:cNvPicPr>
          <p:nvPr/>
        </p:nvPicPr>
        <p:blipFill rotWithShape="1">
          <a:blip r:embed="rId3">
            <a:extLst>
              <a:ext uri="{28A0092B-C50C-407E-A947-70E740481C1C}">
                <a14:useLocalDpi xmlns:a14="http://schemas.microsoft.com/office/drawing/2010/main" val="0"/>
              </a:ext>
            </a:extLst>
          </a:blip>
          <a:srcRect t="6998" b="14623"/>
          <a:stretch/>
        </p:blipFill>
        <p:spPr>
          <a:xfrm>
            <a:off x="4729681" y="1050648"/>
            <a:ext cx="2989444" cy="2282446"/>
          </a:xfrm>
          <a:prstGeom prst="rect">
            <a:avLst/>
          </a:prstGeom>
        </p:spPr>
      </p:pic>
      <p:cxnSp>
        <p:nvCxnSpPr>
          <p:cNvPr id="75" name="Straight Connector 30">
            <a:extLst>
              <a:ext uri="{FF2B5EF4-FFF2-40B4-BE49-F238E27FC236}">
                <a16:creationId xmlns:a16="http://schemas.microsoft.com/office/drawing/2014/main" id="{7A66332C-2A91-4B8D-B88C-654DFDB6F660}"/>
              </a:ext>
            </a:extLst>
          </p:cNvPr>
          <p:cNvCxnSpPr>
            <a:cxnSpLocks/>
          </p:cNvCxnSpPr>
          <p:nvPr/>
        </p:nvCxnSpPr>
        <p:spPr>
          <a:xfrm flipH="1" flipV="1">
            <a:off x="6239535" y="3200063"/>
            <a:ext cx="1" cy="320880"/>
          </a:xfrm>
          <a:prstGeom prst="line">
            <a:avLst/>
          </a:prstGeom>
          <a:ln w="15875">
            <a:solidFill>
              <a:schemeClr val="tx1"/>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5" name="Freeform 32">
            <a:extLst>
              <a:ext uri="{FF2B5EF4-FFF2-40B4-BE49-F238E27FC236}">
                <a16:creationId xmlns:a16="http://schemas.microsoft.com/office/drawing/2014/main" id="{DC5F50F0-FAA3-023E-B6E8-A11C5E3A8E8D}"/>
              </a:ext>
            </a:extLst>
          </p:cNvPr>
          <p:cNvSpPr/>
          <p:nvPr/>
        </p:nvSpPr>
        <p:spPr>
          <a:xfrm>
            <a:off x="6057621" y="3702855"/>
            <a:ext cx="338430" cy="329129"/>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Oval 8">
            <a:extLst>
              <a:ext uri="{FF2B5EF4-FFF2-40B4-BE49-F238E27FC236}">
                <a16:creationId xmlns:a16="http://schemas.microsoft.com/office/drawing/2014/main" id="{A6B6B1DE-E80F-D794-86A9-0483C92A8B6D}"/>
              </a:ext>
            </a:extLst>
          </p:cNvPr>
          <p:cNvSpPr/>
          <p:nvPr/>
        </p:nvSpPr>
        <p:spPr>
          <a:xfrm>
            <a:off x="9028361" y="3702855"/>
            <a:ext cx="351586" cy="358329"/>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extBox 9">
            <a:extLst>
              <a:ext uri="{FF2B5EF4-FFF2-40B4-BE49-F238E27FC236}">
                <a16:creationId xmlns:a16="http://schemas.microsoft.com/office/drawing/2014/main" id="{16FB665E-E20F-268F-CD59-64F24F65B7C0}"/>
              </a:ext>
            </a:extLst>
          </p:cNvPr>
          <p:cNvSpPr txBox="1"/>
          <p:nvPr/>
        </p:nvSpPr>
        <p:spPr>
          <a:xfrm>
            <a:off x="712432" y="5110754"/>
            <a:ext cx="3822612" cy="461665"/>
          </a:xfrm>
          <a:prstGeom prst="rect">
            <a:avLst/>
          </a:prstGeom>
          <a:noFill/>
        </p:spPr>
        <p:txBody>
          <a:bodyPr wrap="square" rtlCol="0">
            <a:spAutoFit/>
          </a:bodyPr>
          <a:lstStyle/>
          <a:p>
            <a:r>
              <a:rPr lang="en-US" altLang="ko-KR" sz="2400" b="1" dirty="0">
                <a:solidFill>
                  <a:schemeClr val="tx1">
                    <a:lumMod val="75000"/>
                    <a:lumOff val="25000"/>
                  </a:schemeClr>
                </a:solidFill>
                <a:cs typeface="Arial" pitchFamily="34" charset="0"/>
              </a:rPr>
              <a:t>Used Techniques</a:t>
            </a:r>
            <a:endParaRPr lang="ko-KR" altLang="en-US" sz="2400" b="1"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B0AD34B1-F9A4-5C0D-4611-0D576331E67F}"/>
              </a:ext>
            </a:extLst>
          </p:cNvPr>
          <p:cNvSpPr txBox="1"/>
          <p:nvPr/>
        </p:nvSpPr>
        <p:spPr>
          <a:xfrm>
            <a:off x="712432" y="5579874"/>
            <a:ext cx="7950072" cy="984885"/>
          </a:xfrm>
          <a:prstGeom prst="rect">
            <a:avLst/>
          </a:prstGeom>
          <a:noFill/>
        </p:spPr>
        <p:txBody>
          <a:bodyPr wrap="square" lIns="0" tIns="0" rIns="0" bIns="0" rtlCol="0">
            <a:spAutoFit/>
          </a:bodyPr>
          <a:lstStyle/>
          <a:p>
            <a:pPr marL="285750" indent="-285750">
              <a:buFont typeface="Wingdings" panose="05000000000000000000" pitchFamily="2" charset="2"/>
              <a:buChar char="q"/>
            </a:pPr>
            <a:r>
              <a:rPr lang="en-US" altLang="ko-KR" sz="1600" dirty="0">
                <a:solidFill>
                  <a:schemeClr val="tx1">
                    <a:lumMod val="65000"/>
                    <a:lumOff val="35000"/>
                  </a:schemeClr>
                </a:solidFill>
                <a:cs typeface="Arial" pitchFamily="34" charset="0"/>
              </a:rPr>
              <a:t>Learning from Demonstration</a:t>
            </a:r>
          </a:p>
          <a:p>
            <a:pPr marL="285750" indent="-285750">
              <a:buFont typeface="Wingdings" panose="05000000000000000000" pitchFamily="2" charset="2"/>
              <a:buChar char="q"/>
            </a:pPr>
            <a:r>
              <a:rPr lang="en-US" altLang="ko-KR" sz="1600" dirty="0">
                <a:solidFill>
                  <a:schemeClr val="tx1">
                    <a:lumMod val="65000"/>
                    <a:lumOff val="35000"/>
                  </a:schemeClr>
                </a:solidFill>
                <a:cs typeface="Arial" pitchFamily="34" charset="0"/>
              </a:rPr>
              <a:t>Reinforcement Learning Methods:</a:t>
            </a:r>
          </a:p>
          <a:p>
            <a:pPr marL="742950" lvl="1" indent="-285750">
              <a:buFont typeface="Wingdings" panose="05000000000000000000" pitchFamily="2" charset="2"/>
              <a:buChar char="q"/>
            </a:pPr>
            <a:r>
              <a:rPr lang="en-US" altLang="ko-KR" sz="1600" dirty="0">
                <a:solidFill>
                  <a:schemeClr val="tx1">
                    <a:lumMod val="65000"/>
                    <a:lumOff val="35000"/>
                  </a:schemeClr>
                </a:solidFill>
                <a:cs typeface="Arial" pitchFamily="34" charset="0"/>
              </a:rPr>
              <a:t>Policy Shaping</a:t>
            </a:r>
          </a:p>
          <a:p>
            <a:pPr marL="742950" lvl="1" indent="-285750">
              <a:buFont typeface="Wingdings" panose="05000000000000000000" pitchFamily="2" charset="2"/>
              <a:buChar char="q"/>
            </a:pPr>
            <a:r>
              <a:rPr lang="en-US" altLang="ko-KR" sz="1600" dirty="0">
                <a:solidFill>
                  <a:schemeClr val="tx1">
                    <a:lumMod val="65000"/>
                    <a:lumOff val="35000"/>
                  </a:schemeClr>
                </a:solidFill>
                <a:cs typeface="Arial" pitchFamily="34" charset="0"/>
              </a:rPr>
              <a:t>Q-Learning</a:t>
            </a:r>
          </a:p>
        </p:txBody>
      </p:sp>
    </p:spTree>
    <p:extLst>
      <p:ext uri="{BB962C8B-B14F-4D97-AF65-F5344CB8AC3E}">
        <p14:creationId xmlns:p14="http://schemas.microsoft.com/office/powerpoint/2010/main" val="66409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b="1" dirty="0">
                <a:solidFill>
                  <a:schemeClr val="tx1">
                    <a:lumMod val="65000"/>
                    <a:lumOff val="35000"/>
                  </a:schemeClr>
                </a:solidFill>
              </a:rPr>
              <a:t>Policy Shaping</a:t>
            </a:r>
          </a:p>
        </p:txBody>
      </p:sp>
      <p:grpSp>
        <p:nvGrpSpPr>
          <p:cNvPr id="5" name="그룹 4">
            <a:extLst>
              <a:ext uri="{FF2B5EF4-FFF2-40B4-BE49-F238E27FC236}">
                <a16:creationId xmlns:a16="http://schemas.microsoft.com/office/drawing/2014/main" id="{F230D492-25A6-4571-81D3-6B733764A747}"/>
              </a:ext>
            </a:extLst>
          </p:cNvPr>
          <p:cNvGrpSpPr/>
          <p:nvPr/>
        </p:nvGrpSpPr>
        <p:grpSpPr>
          <a:xfrm>
            <a:off x="880402" y="1675974"/>
            <a:ext cx="2142630" cy="1962546"/>
            <a:chOff x="525635" y="2994947"/>
            <a:chExt cx="2142630" cy="1962546"/>
          </a:xfrm>
        </p:grpSpPr>
        <p:sp>
          <p:nvSpPr>
            <p:cNvPr id="6" name="Hexagon 5">
              <a:extLst>
                <a:ext uri="{FF2B5EF4-FFF2-40B4-BE49-F238E27FC236}">
                  <a16:creationId xmlns:a16="http://schemas.microsoft.com/office/drawing/2014/main" id="{746F0422-5D20-4BF8-8726-B11B91AF676B}"/>
                </a:ext>
              </a:extLst>
            </p:cNvPr>
            <p:cNvSpPr/>
            <p:nvPr/>
          </p:nvSpPr>
          <p:spPr>
            <a:xfrm rot="19800000">
              <a:off x="525635" y="3110399"/>
              <a:ext cx="2142630" cy="1847094"/>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그룹 6">
              <a:extLst>
                <a:ext uri="{FF2B5EF4-FFF2-40B4-BE49-F238E27FC236}">
                  <a16:creationId xmlns:a16="http://schemas.microsoft.com/office/drawing/2014/main" id="{D55A4CFD-44AC-47F9-BC8A-5F63CC0BEAAD}"/>
                </a:ext>
              </a:extLst>
            </p:cNvPr>
            <p:cNvGrpSpPr/>
            <p:nvPr/>
          </p:nvGrpSpPr>
          <p:grpSpPr>
            <a:xfrm>
              <a:off x="752592" y="2994947"/>
              <a:ext cx="1688502" cy="1908745"/>
              <a:chOff x="752592" y="2994947"/>
              <a:chExt cx="1688502" cy="1908745"/>
            </a:xfrm>
          </p:grpSpPr>
          <p:sp>
            <p:nvSpPr>
              <p:cNvPr id="8" name="Freeform: Shape 73">
                <a:extLst>
                  <a:ext uri="{FF2B5EF4-FFF2-40B4-BE49-F238E27FC236}">
                    <a16:creationId xmlns:a16="http://schemas.microsoft.com/office/drawing/2014/main" id="{3C056546-5C69-40A1-9C86-3D07CD31F89B}"/>
                  </a:ext>
                </a:extLst>
              </p:cNvPr>
              <p:cNvSpPr/>
              <p:nvPr/>
            </p:nvSpPr>
            <p:spPr>
              <a:xfrm>
                <a:off x="752592" y="2994947"/>
                <a:ext cx="1688502" cy="48453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TextBox 10">
                <a:extLst>
                  <a:ext uri="{FF2B5EF4-FFF2-40B4-BE49-F238E27FC236}">
                    <a16:creationId xmlns:a16="http://schemas.microsoft.com/office/drawing/2014/main" id="{0401B46C-8426-42A9-B107-B13245BED3BD}"/>
                  </a:ext>
                </a:extLst>
              </p:cNvPr>
              <p:cNvSpPr txBox="1"/>
              <p:nvPr/>
            </p:nvSpPr>
            <p:spPr>
              <a:xfrm>
                <a:off x="850284" y="3580253"/>
                <a:ext cx="1480770" cy="1323439"/>
              </a:xfrm>
              <a:prstGeom prst="rect">
                <a:avLst/>
              </a:prstGeom>
              <a:noFill/>
            </p:spPr>
            <p:txBody>
              <a:bodyPr wrap="square" rtlCol="0">
                <a:spAutoFit/>
              </a:bodyPr>
              <a:lstStyle/>
              <a:p>
                <a:pPr algn="ctr"/>
                <a:r>
                  <a:rPr lang="en-US" altLang="ko-KR" sz="1600" dirty="0">
                    <a:solidFill>
                      <a:schemeClr val="tx1">
                        <a:lumMod val="85000"/>
                        <a:lumOff val="15000"/>
                      </a:schemeClr>
                    </a:solidFill>
                    <a:cs typeface="Arial" pitchFamily="34" charset="0"/>
                  </a:rPr>
                  <a:t>Human Input </a:t>
                </a:r>
                <a:r>
                  <a:rPr lang="en-US" altLang="ko-KR" sz="1600" dirty="0">
                    <a:solidFill>
                      <a:schemeClr val="tx1">
                        <a:lumMod val="85000"/>
                        <a:lumOff val="15000"/>
                      </a:schemeClr>
                    </a:solidFill>
                    <a:cs typeface="Arial" pitchFamily="34" charset="0"/>
                    <a:sym typeface="Wingdings" panose="05000000000000000000" pitchFamily="2" charset="2"/>
                  </a:rPr>
                  <a:t> Assessment of the course of action</a:t>
                </a:r>
                <a:endParaRPr lang="ko-KR" altLang="en-US" sz="1600" dirty="0">
                  <a:solidFill>
                    <a:schemeClr val="tx1">
                      <a:lumMod val="85000"/>
                      <a:lumOff val="15000"/>
                    </a:schemeClr>
                  </a:solidFill>
                  <a:cs typeface="Arial" pitchFamily="34" charset="0"/>
                </a:endParaRPr>
              </a:p>
            </p:txBody>
          </p:sp>
        </p:grpSp>
      </p:grpSp>
      <p:grpSp>
        <p:nvGrpSpPr>
          <p:cNvPr id="12" name="그룹 11">
            <a:extLst>
              <a:ext uri="{FF2B5EF4-FFF2-40B4-BE49-F238E27FC236}">
                <a16:creationId xmlns:a16="http://schemas.microsoft.com/office/drawing/2014/main" id="{0CD08F55-0203-4603-808F-01FED441B84B}"/>
              </a:ext>
            </a:extLst>
          </p:cNvPr>
          <p:cNvGrpSpPr/>
          <p:nvPr/>
        </p:nvGrpSpPr>
        <p:grpSpPr>
          <a:xfrm>
            <a:off x="9225392" y="1675974"/>
            <a:ext cx="2142630" cy="1962546"/>
            <a:chOff x="525635" y="2994947"/>
            <a:chExt cx="2142630" cy="1962546"/>
          </a:xfrm>
        </p:grpSpPr>
        <p:sp>
          <p:nvSpPr>
            <p:cNvPr id="13" name="Hexagon 5">
              <a:extLst>
                <a:ext uri="{FF2B5EF4-FFF2-40B4-BE49-F238E27FC236}">
                  <a16:creationId xmlns:a16="http://schemas.microsoft.com/office/drawing/2014/main" id="{4861B011-9DEE-4BAF-8FA4-3073FDE32CF2}"/>
                </a:ext>
              </a:extLst>
            </p:cNvPr>
            <p:cNvSpPr/>
            <p:nvPr/>
          </p:nvSpPr>
          <p:spPr>
            <a:xfrm rot="19800000">
              <a:off x="525635" y="3110399"/>
              <a:ext cx="2142630" cy="1847094"/>
            </a:xfrm>
            <a:prstGeom prst="hexagon">
              <a:avLst>
                <a:gd name="adj" fmla="val 28647"/>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그룹 13">
              <a:extLst>
                <a:ext uri="{FF2B5EF4-FFF2-40B4-BE49-F238E27FC236}">
                  <a16:creationId xmlns:a16="http://schemas.microsoft.com/office/drawing/2014/main" id="{D0E7B1B9-60B9-488E-A711-6EE9A6D93C69}"/>
                </a:ext>
              </a:extLst>
            </p:cNvPr>
            <p:cNvGrpSpPr/>
            <p:nvPr/>
          </p:nvGrpSpPr>
          <p:grpSpPr>
            <a:xfrm>
              <a:off x="752592" y="2994947"/>
              <a:ext cx="1688502" cy="1779357"/>
              <a:chOff x="752592" y="2994947"/>
              <a:chExt cx="1688502" cy="1779357"/>
            </a:xfrm>
          </p:grpSpPr>
          <p:sp>
            <p:nvSpPr>
              <p:cNvPr id="15" name="Freeform: Shape 73">
                <a:extLst>
                  <a:ext uri="{FF2B5EF4-FFF2-40B4-BE49-F238E27FC236}">
                    <a16:creationId xmlns:a16="http://schemas.microsoft.com/office/drawing/2014/main" id="{EC3F8389-6A74-458A-B65B-29FA90A7404F}"/>
                  </a:ext>
                </a:extLst>
              </p:cNvPr>
              <p:cNvSpPr/>
              <p:nvPr/>
            </p:nvSpPr>
            <p:spPr>
              <a:xfrm>
                <a:off x="752592" y="2994947"/>
                <a:ext cx="1688502" cy="484533"/>
              </a:xfrm>
              <a:prstGeom prst="triangle">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F8DB743-007F-4186-BB28-4D2E182E19EE}"/>
                  </a:ext>
                </a:extLst>
              </p:cNvPr>
              <p:cNvSpPr txBox="1"/>
              <p:nvPr/>
            </p:nvSpPr>
            <p:spPr>
              <a:xfrm>
                <a:off x="850283" y="3450865"/>
                <a:ext cx="1480770" cy="1323439"/>
              </a:xfrm>
              <a:prstGeom prst="rect">
                <a:avLst/>
              </a:prstGeom>
              <a:noFill/>
            </p:spPr>
            <p:txBody>
              <a:bodyPr wrap="square" rtlCol="0">
                <a:spAutoFit/>
              </a:bodyPr>
              <a:lstStyle/>
              <a:p>
                <a:pPr algn="ctr"/>
                <a:r>
                  <a:rPr lang="en-US" altLang="ko-KR" sz="1600" dirty="0">
                    <a:solidFill>
                      <a:schemeClr val="tx1">
                        <a:lumMod val="85000"/>
                        <a:lumOff val="15000"/>
                      </a:schemeClr>
                    </a:solidFill>
                    <a:cs typeface="Arial" pitchFamily="34" charset="0"/>
                  </a:rPr>
                  <a:t>The probability this action to be selected is calculated by:</a:t>
                </a:r>
                <a:endParaRPr lang="ko-KR" altLang="en-US" sz="1600" dirty="0">
                  <a:solidFill>
                    <a:schemeClr val="tx1">
                      <a:lumMod val="85000"/>
                      <a:lumOff val="15000"/>
                    </a:schemeClr>
                  </a:solidFill>
                  <a:cs typeface="Arial" pitchFamily="34" charset="0"/>
                </a:endParaRPr>
              </a:p>
            </p:txBody>
          </p:sp>
        </p:grpSp>
      </p:grpSp>
      <p:grpSp>
        <p:nvGrpSpPr>
          <p:cNvPr id="26" name="그룹 25">
            <a:extLst>
              <a:ext uri="{FF2B5EF4-FFF2-40B4-BE49-F238E27FC236}">
                <a16:creationId xmlns:a16="http://schemas.microsoft.com/office/drawing/2014/main" id="{12A27F6F-DE5C-43DA-9FAB-A0D4FD968353}"/>
              </a:ext>
            </a:extLst>
          </p:cNvPr>
          <p:cNvGrpSpPr/>
          <p:nvPr/>
        </p:nvGrpSpPr>
        <p:grpSpPr>
          <a:xfrm>
            <a:off x="3235600" y="2821691"/>
            <a:ext cx="2142630" cy="1962546"/>
            <a:chOff x="525635" y="2994947"/>
            <a:chExt cx="2142630" cy="1962546"/>
          </a:xfrm>
        </p:grpSpPr>
        <p:sp>
          <p:nvSpPr>
            <p:cNvPr id="27" name="Hexagon 5">
              <a:extLst>
                <a:ext uri="{FF2B5EF4-FFF2-40B4-BE49-F238E27FC236}">
                  <a16:creationId xmlns:a16="http://schemas.microsoft.com/office/drawing/2014/main" id="{04E27BBE-F4B6-47C9-BF5F-484A1CD68C15}"/>
                </a:ext>
              </a:extLst>
            </p:cNvPr>
            <p:cNvSpPr/>
            <p:nvPr/>
          </p:nvSpPr>
          <p:spPr>
            <a:xfrm rot="19800000">
              <a:off x="525635" y="3110399"/>
              <a:ext cx="2142630" cy="1847094"/>
            </a:xfrm>
            <a:prstGeom prst="hexagon">
              <a:avLst>
                <a:gd name="adj" fmla="val 28647"/>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그룹 27">
              <a:extLst>
                <a:ext uri="{FF2B5EF4-FFF2-40B4-BE49-F238E27FC236}">
                  <a16:creationId xmlns:a16="http://schemas.microsoft.com/office/drawing/2014/main" id="{CD8CAACA-DA6E-45FA-88E3-7F86325B9A49}"/>
                </a:ext>
              </a:extLst>
            </p:cNvPr>
            <p:cNvGrpSpPr/>
            <p:nvPr/>
          </p:nvGrpSpPr>
          <p:grpSpPr>
            <a:xfrm>
              <a:off x="752592" y="2994947"/>
              <a:ext cx="1688502" cy="830040"/>
              <a:chOff x="752592" y="2994947"/>
              <a:chExt cx="1688502" cy="830040"/>
            </a:xfrm>
          </p:grpSpPr>
          <p:sp>
            <p:nvSpPr>
              <p:cNvPr id="29" name="Freeform: Shape 73">
                <a:extLst>
                  <a:ext uri="{FF2B5EF4-FFF2-40B4-BE49-F238E27FC236}">
                    <a16:creationId xmlns:a16="http://schemas.microsoft.com/office/drawing/2014/main" id="{ECEDF382-C15D-4D50-804F-82C6891AB96C}"/>
                  </a:ext>
                </a:extLst>
              </p:cNvPr>
              <p:cNvSpPr/>
              <p:nvPr/>
            </p:nvSpPr>
            <p:spPr>
              <a:xfrm>
                <a:off x="752592" y="2994947"/>
                <a:ext cx="1688502" cy="484533"/>
              </a:xfrm>
              <a:prstGeom prst="triangle">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TextBox 31">
                <a:extLst>
                  <a:ext uri="{FF2B5EF4-FFF2-40B4-BE49-F238E27FC236}">
                    <a16:creationId xmlns:a16="http://schemas.microsoft.com/office/drawing/2014/main" id="{5D0BCE46-8B2E-4A64-9917-DA35E957ADA1}"/>
                  </a:ext>
                </a:extLst>
              </p:cNvPr>
              <p:cNvSpPr txBox="1"/>
              <p:nvPr/>
            </p:nvSpPr>
            <p:spPr>
              <a:xfrm>
                <a:off x="860798" y="3517210"/>
                <a:ext cx="1480770" cy="307777"/>
              </a:xfrm>
              <a:prstGeom prst="rect">
                <a:avLst/>
              </a:prstGeom>
              <a:noFill/>
            </p:spPr>
            <p:txBody>
              <a:bodyPr wrap="square" rtlCol="0">
                <a:spAutoFit/>
              </a:bodyPr>
              <a:lstStyle/>
              <a:p>
                <a:pPr algn="ctr"/>
                <a:endParaRPr lang="ko-KR" altLang="en-US" sz="1400" dirty="0">
                  <a:solidFill>
                    <a:schemeClr val="tx1">
                      <a:lumMod val="85000"/>
                      <a:lumOff val="15000"/>
                    </a:schemeClr>
                  </a:solidFill>
                  <a:cs typeface="Arial" pitchFamily="34" charset="0"/>
                </a:endParaRPr>
              </a:p>
            </p:txBody>
          </p:sp>
        </p:grpSp>
      </p:grpSp>
      <p:grpSp>
        <p:nvGrpSpPr>
          <p:cNvPr id="33" name="그룹 32">
            <a:extLst>
              <a:ext uri="{FF2B5EF4-FFF2-40B4-BE49-F238E27FC236}">
                <a16:creationId xmlns:a16="http://schemas.microsoft.com/office/drawing/2014/main" id="{B6F2BA27-2F29-4BE0-A651-9CDE598683CC}"/>
              </a:ext>
            </a:extLst>
          </p:cNvPr>
          <p:cNvGrpSpPr/>
          <p:nvPr/>
        </p:nvGrpSpPr>
        <p:grpSpPr>
          <a:xfrm>
            <a:off x="6870195" y="2821691"/>
            <a:ext cx="2142630" cy="1962546"/>
            <a:chOff x="525635" y="2994947"/>
            <a:chExt cx="2142630" cy="1962546"/>
          </a:xfrm>
        </p:grpSpPr>
        <p:sp>
          <p:nvSpPr>
            <p:cNvPr id="34" name="Hexagon 5">
              <a:extLst>
                <a:ext uri="{FF2B5EF4-FFF2-40B4-BE49-F238E27FC236}">
                  <a16:creationId xmlns:a16="http://schemas.microsoft.com/office/drawing/2014/main" id="{5A31E9F0-345F-4AC2-A52F-5208295FAEE3}"/>
                </a:ext>
              </a:extLst>
            </p:cNvPr>
            <p:cNvSpPr/>
            <p:nvPr/>
          </p:nvSpPr>
          <p:spPr>
            <a:xfrm rot="19800000">
              <a:off x="525635" y="3110399"/>
              <a:ext cx="2142630" cy="1847094"/>
            </a:xfrm>
            <a:prstGeom prst="hexagon">
              <a:avLst>
                <a:gd name="adj" fmla="val 28647"/>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그룹 34">
              <a:extLst>
                <a:ext uri="{FF2B5EF4-FFF2-40B4-BE49-F238E27FC236}">
                  <a16:creationId xmlns:a16="http://schemas.microsoft.com/office/drawing/2014/main" id="{F09DB5DF-E62F-40C1-A87C-C4E92D818B31}"/>
                </a:ext>
              </a:extLst>
            </p:cNvPr>
            <p:cNvGrpSpPr/>
            <p:nvPr/>
          </p:nvGrpSpPr>
          <p:grpSpPr>
            <a:xfrm>
              <a:off x="752592" y="2994947"/>
              <a:ext cx="1688502" cy="1594025"/>
              <a:chOff x="752592" y="2994947"/>
              <a:chExt cx="1688502" cy="1594025"/>
            </a:xfrm>
          </p:grpSpPr>
          <p:sp>
            <p:nvSpPr>
              <p:cNvPr id="36" name="Freeform: Shape 73">
                <a:extLst>
                  <a:ext uri="{FF2B5EF4-FFF2-40B4-BE49-F238E27FC236}">
                    <a16:creationId xmlns:a16="http://schemas.microsoft.com/office/drawing/2014/main" id="{784508D8-A949-4B1E-A6BB-FFA98EDBE023}"/>
                  </a:ext>
                </a:extLst>
              </p:cNvPr>
              <p:cNvSpPr/>
              <p:nvPr/>
            </p:nvSpPr>
            <p:spPr>
              <a:xfrm>
                <a:off x="752592" y="2994947"/>
                <a:ext cx="1688502" cy="484533"/>
              </a:xfrm>
              <a:prstGeom prst="triangle">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TextBox 38">
                <a:extLst>
                  <a:ext uri="{FF2B5EF4-FFF2-40B4-BE49-F238E27FC236}">
                    <a16:creationId xmlns:a16="http://schemas.microsoft.com/office/drawing/2014/main" id="{22E4C71F-C038-45B1-BA3D-E6D21AB19E55}"/>
                  </a:ext>
                </a:extLst>
              </p:cNvPr>
              <p:cNvSpPr txBox="1"/>
              <p:nvPr/>
            </p:nvSpPr>
            <p:spPr>
              <a:xfrm>
                <a:off x="845254" y="3757975"/>
                <a:ext cx="1480770" cy="830997"/>
              </a:xfrm>
              <a:prstGeom prst="rect">
                <a:avLst/>
              </a:prstGeom>
              <a:noFill/>
            </p:spPr>
            <p:txBody>
              <a:bodyPr wrap="square" rtlCol="0">
                <a:spAutoFit/>
              </a:bodyPr>
              <a:lstStyle/>
              <a:p>
                <a:pPr algn="ctr"/>
                <a:r>
                  <a:rPr lang="en-US" altLang="ko-KR" sz="1600" dirty="0">
                    <a:solidFill>
                      <a:schemeClr val="tx1">
                        <a:lumMod val="85000"/>
                        <a:lumOff val="15000"/>
                      </a:schemeClr>
                    </a:solidFill>
                    <a:cs typeface="Arial" pitchFamily="34" charset="0"/>
                  </a:rPr>
                  <a:t>Makes learning more effective</a:t>
                </a:r>
                <a:endParaRPr lang="ko-KR" altLang="en-US" sz="1600" dirty="0">
                  <a:solidFill>
                    <a:schemeClr val="tx1">
                      <a:lumMod val="85000"/>
                      <a:lumOff val="15000"/>
                    </a:schemeClr>
                  </a:solidFill>
                  <a:cs typeface="Arial" pitchFamily="34" charset="0"/>
                </a:endParaRPr>
              </a:p>
            </p:txBody>
          </p:sp>
        </p:grpSp>
      </p:grpSp>
      <p:sp>
        <p:nvSpPr>
          <p:cNvPr id="42" name="TextBox 41">
            <a:extLst>
              <a:ext uri="{FF2B5EF4-FFF2-40B4-BE49-F238E27FC236}">
                <a16:creationId xmlns:a16="http://schemas.microsoft.com/office/drawing/2014/main" id="{476DAF18-8051-4501-908C-0B8E5936DCE6}"/>
              </a:ext>
            </a:extLst>
          </p:cNvPr>
          <p:cNvSpPr txBox="1"/>
          <p:nvPr/>
        </p:nvSpPr>
        <p:spPr>
          <a:xfrm>
            <a:off x="903337" y="3949429"/>
            <a:ext cx="2096762" cy="1815882"/>
          </a:xfrm>
          <a:prstGeom prst="rect">
            <a:avLst/>
          </a:prstGeom>
          <a:noFill/>
        </p:spPr>
        <p:txBody>
          <a:bodyPr wrap="square" rtlCol="0">
            <a:spAutoFit/>
          </a:bodyPr>
          <a:lstStyle/>
          <a:p>
            <a:pPr algn="ctr"/>
            <a:r>
              <a:rPr lang="en-US" altLang="ko-KR" sz="1400" dirty="0">
                <a:solidFill>
                  <a:schemeClr val="tx1">
                    <a:lumMod val="65000"/>
                    <a:lumOff val="35000"/>
                  </a:schemeClr>
                </a:solidFill>
                <a:cs typeface="Arial" pitchFamily="34" charset="0"/>
              </a:rPr>
              <a:t>Allows human teacher to directly affect the behavior of the learning agent by providing positive or negative feedback on specific actions in different states.</a:t>
            </a:r>
          </a:p>
        </p:txBody>
      </p:sp>
      <p:sp>
        <p:nvSpPr>
          <p:cNvPr id="45" name="TextBox 44">
            <a:extLst>
              <a:ext uri="{FF2B5EF4-FFF2-40B4-BE49-F238E27FC236}">
                <a16:creationId xmlns:a16="http://schemas.microsoft.com/office/drawing/2014/main" id="{12BA185E-3452-47F7-BCC7-FDA20A5EBD6F}"/>
              </a:ext>
            </a:extLst>
          </p:cNvPr>
          <p:cNvSpPr txBox="1"/>
          <p:nvPr/>
        </p:nvSpPr>
        <p:spPr>
          <a:xfrm>
            <a:off x="3403606" y="5004075"/>
            <a:ext cx="1817132" cy="738664"/>
          </a:xfrm>
          <a:prstGeom prst="rect">
            <a:avLst/>
          </a:prstGeom>
          <a:noFill/>
        </p:spPr>
        <p:txBody>
          <a:bodyPr wrap="square" rtlCol="0">
            <a:spAutoFit/>
          </a:bodyPr>
          <a:lstStyle/>
          <a:p>
            <a:pPr algn="ctr"/>
            <a:r>
              <a:rPr lang="en-US" altLang="ko-KR" sz="1400" dirty="0">
                <a:solidFill>
                  <a:schemeClr val="tx1">
                    <a:lumMod val="65000"/>
                    <a:lumOff val="35000"/>
                  </a:schemeClr>
                </a:solidFill>
                <a:cs typeface="Arial" pitchFamily="34" charset="0"/>
              </a:rPr>
              <a:t>After the agent takes an action to a state</a:t>
            </a:r>
          </a:p>
        </p:txBody>
      </p:sp>
      <p:sp>
        <p:nvSpPr>
          <p:cNvPr id="51" name="TextBox 50">
            <a:extLst>
              <a:ext uri="{FF2B5EF4-FFF2-40B4-BE49-F238E27FC236}">
                <a16:creationId xmlns:a16="http://schemas.microsoft.com/office/drawing/2014/main" id="{8C5ADB3C-1F7D-4927-A392-E13595CC41D8}"/>
              </a:ext>
            </a:extLst>
          </p:cNvPr>
          <p:cNvSpPr txBox="1"/>
          <p:nvPr/>
        </p:nvSpPr>
        <p:spPr>
          <a:xfrm>
            <a:off x="7021633" y="5072813"/>
            <a:ext cx="1817132" cy="1169551"/>
          </a:xfrm>
          <a:prstGeom prst="rect">
            <a:avLst/>
          </a:prstGeom>
          <a:noFill/>
        </p:spPr>
        <p:txBody>
          <a:bodyPr wrap="square" rtlCol="0">
            <a:spAutoFit/>
          </a:bodyPr>
          <a:lstStyle/>
          <a:p>
            <a:pPr algn="ctr"/>
            <a:r>
              <a:rPr lang="en-US" altLang="ko-KR" sz="1400" dirty="0">
                <a:solidFill>
                  <a:schemeClr val="tx1">
                    <a:lumMod val="65000"/>
                    <a:lumOff val="35000"/>
                  </a:schemeClr>
                </a:solidFill>
                <a:cs typeface="Arial" pitchFamily="34" charset="0"/>
              </a:rPr>
              <a:t>Can potentially accelerate the convergence to optimal behavior.</a:t>
            </a:r>
          </a:p>
          <a:p>
            <a:pPr algn="ctr"/>
            <a:endParaRPr lang="en-US" altLang="ko-KR" sz="1400" dirty="0">
              <a:solidFill>
                <a:schemeClr val="tx1">
                  <a:lumMod val="65000"/>
                  <a:lumOff val="35000"/>
                </a:schemeClr>
              </a:solidFill>
              <a:cs typeface="Arial"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EA2749C-0E24-40E0-B763-FE2E2D033252}"/>
                  </a:ext>
                </a:extLst>
              </p:cNvPr>
              <p:cNvSpPr txBox="1"/>
              <p:nvPr/>
            </p:nvSpPr>
            <p:spPr>
              <a:xfrm>
                <a:off x="9225705" y="3826212"/>
                <a:ext cx="2519896" cy="147040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ko-KR" sz="1400" b="0" i="1" smtClean="0">
                              <a:solidFill>
                                <a:schemeClr val="tx1">
                                  <a:lumMod val="65000"/>
                                  <a:lumOff val="35000"/>
                                </a:schemeClr>
                              </a:solidFill>
                              <a:latin typeface="Cambria Math" panose="02040503050406030204" pitchFamily="18" charset="0"/>
                              <a:cs typeface="Arial" pitchFamily="34" charset="0"/>
                            </a:rPr>
                          </m:ctrlPr>
                        </m:sSubPr>
                        <m:e>
                          <m:r>
                            <a:rPr lang="en-US" altLang="ko-KR" sz="1400" b="0" i="1" smtClean="0">
                              <a:solidFill>
                                <a:schemeClr val="tx1">
                                  <a:lumMod val="65000"/>
                                  <a:lumOff val="35000"/>
                                </a:schemeClr>
                              </a:solidFill>
                              <a:latin typeface="Cambria Math" panose="02040503050406030204" pitchFamily="18" charset="0"/>
                              <a:cs typeface="Arial" pitchFamily="34" charset="0"/>
                            </a:rPr>
                            <m:t>𝑝</m:t>
                          </m:r>
                        </m:e>
                        <m:sub>
                          <m:r>
                            <a:rPr lang="en-US" altLang="ko-KR" sz="1400" b="0" i="1" smtClean="0">
                              <a:solidFill>
                                <a:schemeClr val="tx1">
                                  <a:lumMod val="65000"/>
                                  <a:lumOff val="35000"/>
                                </a:schemeClr>
                              </a:solidFill>
                              <a:latin typeface="Cambria Math" panose="02040503050406030204" pitchFamily="18" charset="0"/>
                              <a:cs typeface="Arial" pitchFamily="34" charset="0"/>
                            </a:rPr>
                            <m:t>𝑐</m:t>
                          </m:r>
                        </m:sub>
                      </m:sSub>
                      <m:d>
                        <m:dPr>
                          <m:ctrlPr>
                            <a:rPr lang="en-US" altLang="ko-KR" sz="1400" b="0" i="1" smtClean="0">
                              <a:solidFill>
                                <a:schemeClr val="tx1">
                                  <a:lumMod val="65000"/>
                                  <a:lumOff val="35000"/>
                                </a:schemeClr>
                              </a:solidFill>
                              <a:latin typeface="Cambria Math" panose="02040503050406030204" pitchFamily="18" charset="0"/>
                              <a:cs typeface="Arial" pitchFamily="34" charset="0"/>
                            </a:rPr>
                          </m:ctrlPr>
                        </m:dPr>
                        <m:e>
                          <m:r>
                            <a:rPr lang="en-US" altLang="ko-KR" sz="1400" b="0" i="1" smtClean="0">
                              <a:solidFill>
                                <a:schemeClr val="tx1">
                                  <a:lumMod val="65000"/>
                                  <a:lumOff val="35000"/>
                                </a:schemeClr>
                              </a:solidFill>
                              <a:latin typeface="Cambria Math" panose="02040503050406030204" pitchFamily="18" charset="0"/>
                              <a:cs typeface="Arial" pitchFamily="34" charset="0"/>
                            </a:rPr>
                            <m:t>𝑎</m:t>
                          </m:r>
                        </m:e>
                        <m:e>
                          <m:r>
                            <a:rPr lang="en-US" altLang="ko-KR" sz="1400" b="0" i="1" smtClean="0">
                              <a:solidFill>
                                <a:schemeClr val="tx1">
                                  <a:lumMod val="65000"/>
                                  <a:lumOff val="35000"/>
                                </a:schemeClr>
                              </a:solidFill>
                              <a:latin typeface="Cambria Math" panose="02040503050406030204" pitchFamily="18" charset="0"/>
                              <a:cs typeface="Arial" pitchFamily="34" charset="0"/>
                            </a:rPr>
                            <m:t>𝑠</m:t>
                          </m:r>
                        </m:e>
                      </m:d>
                      <m:r>
                        <a:rPr lang="en-US" altLang="ko-KR" sz="1400" b="0" i="1" smtClean="0">
                          <a:solidFill>
                            <a:schemeClr val="tx1">
                              <a:lumMod val="65000"/>
                              <a:lumOff val="35000"/>
                            </a:schemeClr>
                          </a:solidFill>
                          <a:latin typeface="Cambria Math" panose="02040503050406030204" pitchFamily="18" charset="0"/>
                          <a:cs typeface="Arial" pitchFamily="34" charset="0"/>
                        </a:rPr>
                        <m:t>=</m:t>
                      </m:r>
                      <m:f>
                        <m:fPr>
                          <m:ctrlPr>
                            <a:rPr lang="en-US" altLang="ko-KR" sz="1400" b="0" i="1" smtClean="0">
                              <a:solidFill>
                                <a:schemeClr val="tx1">
                                  <a:lumMod val="65000"/>
                                  <a:lumOff val="35000"/>
                                </a:schemeClr>
                              </a:solidFill>
                              <a:latin typeface="Cambria Math" panose="02040503050406030204" pitchFamily="18" charset="0"/>
                              <a:cs typeface="Arial" pitchFamily="34" charset="0"/>
                            </a:rPr>
                          </m:ctrlPr>
                        </m:fPr>
                        <m:num>
                          <m:sSup>
                            <m:sSupPr>
                              <m:ctrlPr>
                                <a:rPr lang="en-US" altLang="ko-KR" sz="1400" i="1" smtClean="0">
                                  <a:solidFill>
                                    <a:schemeClr val="tx1">
                                      <a:lumMod val="65000"/>
                                      <a:lumOff val="35000"/>
                                    </a:schemeClr>
                                  </a:solidFill>
                                  <a:latin typeface="Cambria Math" panose="02040503050406030204" pitchFamily="18" charset="0"/>
                                  <a:cs typeface="Arial" pitchFamily="34" charset="0"/>
                                </a:rPr>
                              </m:ctrlPr>
                            </m:sSupPr>
                            <m:e>
                              <m:r>
                                <a:rPr lang="en-US" altLang="ko-KR" sz="1400" b="0" i="1" smtClean="0">
                                  <a:solidFill>
                                    <a:schemeClr val="tx1">
                                      <a:lumMod val="65000"/>
                                      <a:lumOff val="35000"/>
                                    </a:schemeClr>
                                  </a:solidFill>
                                  <a:latin typeface="Cambria Math" panose="02040503050406030204" pitchFamily="18" charset="0"/>
                                  <a:cs typeface="Arial" pitchFamily="34" charset="0"/>
                                </a:rPr>
                                <m:t>𝐶</m:t>
                              </m:r>
                            </m:e>
                            <m:sup>
                              <m:sSup>
                                <m:sSupPr>
                                  <m:ctrlPr>
                                    <a:rPr lang="el-GR" altLang="ko-KR" sz="1400" i="1">
                                      <a:solidFill>
                                        <a:schemeClr val="tx1">
                                          <a:lumMod val="65000"/>
                                          <a:lumOff val="35000"/>
                                        </a:schemeClr>
                                      </a:solidFill>
                                      <a:latin typeface="Cambria Math" panose="02040503050406030204" pitchFamily="18" charset="0"/>
                                      <a:cs typeface="Arial" pitchFamily="34" charset="0"/>
                                    </a:rPr>
                                  </m:ctrlPr>
                                </m:sSupPr>
                                <m:e>
                                  <m:r>
                                    <m:rPr>
                                      <m:sty m:val="p"/>
                                    </m:rPr>
                                    <a:rPr lang="el-GR" altLang="ko-KR" sz="1400">
                                      <a:solidFill>
                                        <a:schemeClr val="tx1">
                                          <a:lumMod val="65000"/>
                                          <a:lumOff val="35000"/>
                                        </a:schemeClr>
                                      </a:solidFill>
                                      <a:latin typeface="Cambria Math" panose="02040503050406030204" pitchFamily="18" charset="0"/>
                                      <a:cs typeface="Arial" pitchFamily="34" charset="0"/>
                                    </a:rPr>
                                    <m:t>Δ</m:t>
                                  </m:r>
                                </m:e>
                                <m:sup>
                                  <m:r>
                                    <a:rPr lang="en-US" altLang="ko-KR" sz="1400" i="1">
                                      <a:solidFill>
                                        <a:schemeClr val="tx1">
                                          <a:lumMod val="65000"/>
                                          <a:lumOff val="35000"/>
                                        </a:schemeClr>
                                      </a:solidFill>
                                      <a:latin typeface="Cambria Math" panose="02040503050406030204" pitchFamily="18" charset="0"/>
                                      <a:cs typeface="Arial" pitchFamily="34" charset="0"/>
                                    </a:rPr>
                                    <m:t>𝑠</m:t>
                                  </m:r>
                                  <m:r>
                                    <a:rPr lang="en-US" altLang="ko-KR" sz="1400" i="1">
                                      <a:solidFill>
                                        <a:schemeClr val="tx1">
                                          <a:lumMod val="65000"/>
                                          <a:lumOff val="35000"/>
                                        </a:schemeClr>
                                      </a:solidFill>
                                      <a:latin typeface="Cambria Math" panose="02040503050406030204" pitchFamily="18" charset="0"/>
                                      <a:cs typeface="Arial" pitchFamily="34" charset="0"/>
                                    </a:rPr>
                                    <m:t>, </m:t>
                                  </m:r>
                                  <m:r>
                                    <a:rPr lang="en-US" altLang="ko-KR" sz="1400" i="1">
                                      <a:solidFill>
                                        <a:schemeClr val="tx1">
                                          <a:lumMod val="65000"/>
                                          <a:lumOff val="35000"/>
                                        </a:schemeClr>
                                      </a:solidFill>
                                      <a:latin typeface="Cambria Math" panose="02040503050406030204" pitchFamily="18" charset="0"/>
                                      <a:cs typeface="Arial" pitchFamily="34" charset="0"/>
                                    </a:rPr>
                                    <m:t>𝑎</m:t>
                                  </m:r>
                                </m:sup>
                              </m:sSup>
                            </m:sup>
                          </m:sSup>
                        </m:num>
                        <m:den>
                          <m:sSup>
                            <m:sSupPr>
                              <m:ctrlPr>
                                <a:rPr lang="en-US" altLang="ko-KR" sz="1400" i="1">
                                  <a:solidFill>
                                    <a:schemeClr val="tx1">
                                      <a:lumMod val="65000"/>
                                      <a:lumOff val="35000"/>
                                    </a:schemeClr>
                                  </a:solidFill>
                                  <a:latin typeface="Cambria Math" panose="02040503050406030204" pitchFamily="18" charset="0"/>
                                  <a:cs typeface="Arial" pitchFamily="34" charset="0"/>
                                </a:rPr>
                              </m:ctrlPr>
                            </m:sSupPr>
                            <m:e>
                              <m:r>
                                <a:rPr lang="en-US" altLang="ko-KR" sz="1400" i="1">
                                  <a:solidFill>
                                    <a:schemeClr val="tx1">
                                      <a:lumMod val="65000"/>
                                      <a:lumOff val="35000"/>
                                    </a:schemeClr>
                                  </a:solidFill>
                                  <a:latin typeface="Cambria Math" panose="02040503050406030204" pitchFamily="18" charset="0"/>
                                  <a:cs typeface="Arial" pitchFamily="34" charset="0"/>
                                </a:rPr>
                                <m:t>𝐶</m:t>
                              </m:r>
                            </m:e>
                            <m:sup>
                              <m:sSup>
                                <m:sSupPr>
                                  <m:ctrlPr>
                                    <a:rPr lang="el-GR" altLang="ko-KR" sz="1400" i="1">
                                      <a:solidFill>
                                        <a:schemeClr val="tx1">
                                          <a:lumMod val="65000"/>
                                          <a:lumOff val="35000"/>
                                        </a:schemeClr>
                                      </a:solidFill>
                                      <a:latin typeface="Cambria Math" panose="02040503050406030204" pitchFamily="18" charset="0"/>
                                      <a:cs typeface="Arial" pitchFamily="34" charset="0"/>
                                    </a:rPr>
                                  </m:ctrlPr>
                                </m:sSupPr>
                                <m:e>
                                  <m:r>
                                    <m:rPr>
                                      <m:sty m:val="p"/>
                                    </m:rPr>
                                    <a:rPr lang="el-GR" altLang="ko-KR" sz="1400">
                                      <a:solidFill>
                                        <a:schemeClr val="tx1">
                                          <a:lumMod val="65000"/>
                                          <a:lumOff val="35000"/>
                                        </a:schemeClr>
                                      </a:solidFill>
                                      <a:latin typeface="Cambria Math" panose="02040503050406030204" pitchFamily="18" charset="0"/>
                                      <a:cs typeface="Arial" pitchFamily="34" charset="0"/>
                                    </a:rPr>
                                    <m:t>Δ</m:t>
                                  </m:r>
                                </m:e>
                                <m:sup>
                                  <m:r>
                                    <a:rPr lang="en-US" altLang="ko-KR" sz="1400" i="1">
                                      <a:solidFill>
                                        <a:schemeClr val="tx1">
                                          <a:lumMod val="65000"/>
                                          <a:lumOff val="35000"/>
                                        </a:schemeClr>
                                      </a:solidFill>
                                      <a:latin typeface="Cambria Math" panose="02040503050406030204" pitchFamily="18" charset="0"/>
                                      <a:cs typeface="Arial" pitchFamily="34" charset="0"/>
                                    </a:rPr>
                                    <m:t>𝑠</m:t>
                                  </m:r>
                                  <m:r>
                                    <a:rPr lang="en-US" altLang="ko-KR" sz="1400" i="1">
                                      <a:solidFill>
                                        <a:schemeClr val="tx1">
                                          <a:lumMod val="65000"/>
                                          <a:lumOff val="35000"/>
                                        </a:schemeClr>
                                      </a:solidFill>
                                      <a:latin typeface="Cambria Math" panose="02040503050406030204" pitchFamily="18" charset="0"/>
                                      <a:cs typeface="Arial" pitchFamily="34" charset="0"/>
                                    </a:rPr>
                                    <m:t>, </m:t>
                                  </m:r>
                                  <m:r>
                                    <a:rPr lang="en-US" altLang="ko-KR" sz="1400" i="1">
                                      <a:solidFill>
                                        <a:schemeClr val="tx1">
                                          <a:lumMod val="65000"/>
                                          <a:lumOff val="35000"/>
                                        </a:schemeClr>
                                      </a:solidFill>
                                      <a:latin typeface="Cambria Math" panose="02040503050406030204" pitchFamily="18" charset="0"/>
                                      <a:cs typeface="Arial" pitchFamily="34" charset="0"/>
                                    </a:rPr>
                                    <m:t>𝑎</m:t>
                                  </m:r>
                                </m:sup>
                              </m:sSup>
                            </m:sup>
                          </m:sSup>
                          <m:r>
                            <a:rPr lang="en-US" altLang="ko-KR" sz="1400" b="0" i="1" smtClean="0">
                              <a:solidFill>
                                <a:schemeClr val="tx1">
                                  <a:lumMod val="65000"/>
                                  <a:lumOff val="35000"/>
                                </a:schemeClr>
                              </a:solidFill>
                              <a:latin typeface="Cambria Math" panose="02040503050406030204" pitchFamily="18" charset="0"/>
                              <a:cs typeface="Arial" pitchFamily="34" charset="0"/>
                            </a:rPr>
                            <m:t>+(1 −</m:t>
                          </m:r>
                          <m:sSup>
                            <m:sSupPr>
                              <m:ctrlPr>
                                <a:rPr lang="en-US" altLang="ko-KR" sz="1400" i="1">
                                  <a:solidFill>
                                    <a:schemeClr val="tx1">
                                      <a:lumMod val="65000"/>
                                      <a:lumOff val="35000"/>
                                    </a:schemeClr>
                                  </a:solidFill>
                                  <a:latin typeface="Cambria Math" panose="02040503050406030204" pitchFamily="18" charset="0"/>
                                  <a:cs typeface="Arial" pitchFamily="34" charset="0"/>
                                </a:rPr>
                              </m:ctrlPr>
                            </m:sSupPr>
                            <m:e>
                              <m:r>
                                <a:rPr lang="en-US" altLang="ko-KR" sz="1400" i="1">
                                  <a:solidFill>
                                    <a:schemeClr val="tx1">
                                      <a:lumMod val="65000"/>
                                      <a:lumOff val="35000"/>
                                    </a:schemeClr>
                                  </a:solidFill>
                                  <a:latin typeface="Cambria Math" panose="02040503050406030204" pitchFamily="18" charset="0"/>
                                  <a:cs typeface="Arial" pitchFamily="34" charset="0"/>
                                </a:rPr>
                                <m:t>𝐶</m:t>
                              </m:r>
                            </m:e>
                            <m:sup>
                              <m:sSup>
                                <m:sSupPr>
                                  <m:ctrlPr>
                                    <a:rPr lang="el-GR" altLang="ko-KR" sz="1400" i="1">
                                      <a:solidFill>
                                        <a:schemeClr val="tx1">
                                          <a:lumMod val="65000"/>
                                          <a:lumOff val="35000"/>
                                        </a:schemeClr>
                                      </a:solidFill>
                                      <a:latin typeface="Cambria Math" panose="02040503050406030204" pitchFamily="18" charset="0"/>
                                      <a:cs typeface="Arial" pitchFamily="34" charset="0"/>
                                    </a:rPr>
                                  </m:ctrlPr>
                                </m:sSupPr>
                                <m:e>
                                  <m:r>
                                    <m:rPr>
                                      <m:sty m:val="p"/>
                                    </m:rPr>
                                    <a:rPr lang="el-GR" altLang="ko-KR" sz="1400">
                                      <a:solidFill>
                                        <a:schemeClr val="tx1">
                                          <a:lumMod val="65000"/>
                                          <a:lumOff val="35000"/>
                                        </a:schemeClr>
                                      </a:solidFill>
                                      <a:latin typeface="Cambria Math" panose="02040503050406030204" pitchFamily="18" charset="0"/>
                                      <a:cs typeface="Arial" pitchFamily="34" charset="0"/>
                                    </a:rPr>
                                    <m:t>Δ</m:t>
                                  </m:r>
                                </m:e>
                                <m:sup>
                                  <m:r>
                                    <a:rPr lang="en-US" altLang="ko-KR" sz="1400" i="1">
                                      <a:solidFill>
                                        <a:schemeClr val="tx1">
                                          <a:lumMod val="65000"/>
                                          <a:lumOff val="35000"/>
                                        </a:schemeClr>
                                      </a:solidFill>
                                      <a:latin typeface="Cambria Math" panose="02040503050406030204" pitchFamily="18" charset="0"/>
                                      <a:cs typeface="Arial" pitchFamily="34" charset="0"/>
                                    </a:rPr>
                                    <m:t>𝑠</m:t>
                                  </m:r>
                                  <m:r>
                                    <a:rPr lang="en-US" altLang="ko-KR" sz="1400" i="1">
                                      <a:solidFill>
                                        <a:schemeClr val="tx1">
                                          <a:lumMod val="65000"/>
                                          <a:lumOff val="35000"/>
                                        </a:schemeClr>
                                      </a:solidFill>
                                      <a:latin typeface="Cambria Math" panose="02040503050406030204" pitchFamily="18" charset="0"/>
                                      <a:cs typeface="Arial" pitchFamily="34" charset="0"/>
                                    </a:rPr>
                                    <m:t>, </m:t>
                                  </m:r>
                                  <m:r>
                                    <a:rPr lang="en-US" altLang="ko-KR" sz="1400" i="1">
                                      <a:solidFill>
                                        <a:schemeClr val="tx1">
                                          <a:lumMod val="65000"/>
                                          <a:lumOff val="35000"/>
                                        </a:schemeClr>
                                      </a:solidFill>
                                      <a:latin typeface="Cambria Math" panose="02040503050406030204" pitchFamily="18" charset="0"/>
                                      <a:cs typeface="Arial" pitchFamily="34" charset="0"/>
                                    </a:rPr>
                                    <m:t>𝑎</m:t>
                                  </m:r>
                                </m:sup>
                              </m:sSup>
                            </m:sup>
                          </m:sSup>
                          <m:r>
                            <a:rPr lang="en-US" altLang="ko-KR" sz="1400" b="0" i="1" smtClean="0">
                              <a:solidFill>
                                <a:schemeClr val="tx1">
                                  <a:lumMod val="65000"/>
                                  <a:lumOff val="35000"/>
                                </a:schemeClr>
                              </a:solidFill>
                              <a:latin typeface="Cambria Math" panose="02040503050406030204" pitchFamily="18" charset="0"/>
                              <a:cs typeface="Arial" pitchFamily="34" charset="0"/>
                            </a:rPr>
                            <m:t>)</m:t>
                          </m:r>
                        </m:den>
                      </m:f>
                    </m:oMath>
                  </m:oMathPara>
                </a14:m>
                <a:endParaRPr lang="en-US" altLang="ko-KR" sz="1400" dirty="0">
                  <a:solidFill>
                    <a:schemeClr val="tx1">
                      <a:lumMod val="65000"/>
                      <a:lumOff val="35000"/>
                    </a:schemeClr>
                  </a:solidFill>
                  <a:cs typeface="Arial" pitchFamily="34" charset="0"/>
                </a:endParaRPr>
              </a:p>
              <a:p>
                <a:pPr algn="ctr"/>
                <a:endParaRPr lang="en-US" altLang="ko-KR" sz="1400" dirty="0">
                  <a:solidFill>
                    <a:schemeClr val="tx1">
                      <a:lumMod val="65000"/>
                      <a:lumOff val="35000"/>
                    </a:schemeClr>
                  </a:solidFill>
                  <a:cs typeface="Arial" pitchFamily="34" charset="0"/>
                </a:endParaRPr>
              </a:p>
              <a:p>
                <a:pPr algn="ctr"/>
                <a:r>
                  <a:rPr lang="en-US" altLang="ko-KR" sz="1400" dirty="0">
                    <a:solidFill>
                      <a:schemeClr val="tx1">
                        <a:lumMod val="65000"/>
                        <a:lumOff val="35000"/>
                      </a:schemeClr>
                    </a:solidFill>
                    <a:cs typeface="Arial" pitchFamily="34" charset="0"/>
                  </a:rPr>
                  <a:t>Where </a:t>
                </a:r>
                <a14:m>
                  <m:oMath xmlns:m="http://schemas.openxmlformats.org/officeDocument/2006/math">
                    <m:sSup>
                      <m:sSupPr>
                        <m:ctrlPr>
                          <a:rPr lang="en-US" altLang="ko-KR" sz="1400" i="1" smtClean="0">
                            <a:solidFill>
                              <a:schemeClr val="tx1">
                                <a:lumMod val="65000"/>
                                <a:lumOff val="35000"/>
                              </a:schemeClr>
                            </a:solidFill>
                            <a:latin typeface="Cambria Math" panose="02040503050406030204" pitchFamily="18" charset="0"/>
                            <a:cs typeface="Arial" pitchFamily="34" charset="0"/>
                          </a:rPr>
                        </m:ctrlPr>
                      </m:sSupPr>
                      <m:e>
                        <m:r>
                          <a:rPr lang="en-US" altLang="ko-KR" sz="1400" b="0" i="1" smtClean="0">
                            <a:solidFill>
                              <a:schemeClr val="tx1">
                                <a:lumMod val="65000"/>
                                <a:lumOff val="35000"/>
                              </a:schemeClr>
                            </a:solidFill>
                            <a:latin typeface="Cambria Math" panose="02040503050406030204" pitchFamily="18" charset="0"/>
                            <a:cs typeface="Arial" pitchFamily="34" charset="0"/>
                          </a:rPr>
                          <m:t>𝐶</m:t>
                        </m:r>
                      </m:e>
                      <m:sup>
                        <m:sSup>
                          <m:sSupPr>
                            <m:ctrlPr>
                              <a:rPr lang="el-GR" altLang="ko-KR" sz="1400" i="1">
                                <a:solidFill>
                                  <a:schemeClr val="tx1">
                                    <a:lumMod val="65000"/>
                                    <a:lumOff val="35000"/>
                                  </a:schemeClr>
                                </a:solidFill>
                                <a:latin typeface="Cambria Math" panose="02040503050406030204" pitchFamily="18" charset="0"/>
                                <a:cs typeface="Arial" pitchFamily="34" charset="0"/>
                              </a:rPr>
                            </m:ctrlPr>
                          </m:sSupPr>
                          <m:e>
                            <m:r>
                              <m:rPr>
                                <m:sty m:val="p"/>
                              </m:rPr>
                              <a:rPr lang="el-GR" altLang="ko-KR" sz="1400">
                                <a:solidFill>
                                  <a:schemeClr val="tx1">
                                    <a:lumMod val="65000"/>
                                    <a:lumOff val="35000"/>
                                  </a:schemeClr>
                                </a:solidFill>
                                <a:latin typeface="Cambria Math" panose="02040503050406030204" pitchFamily="18" charset="0"/>
                                <a:cs typeface="Arial" pitchFamily="34" charset="0"/>
                              </a:rPr>
                              <m:t>Δ</m:t>
                            </m:r>
                          </m:e>
                          <m:sup>
                            <m:r>
                              <a:rPr lang="en-US" altLang="ko-KR" sz="1400" i="1">
                                <a:solidFill>
                                  <a:schemeClr val="tx1">
                                    <a:lumMod val="65000"/>
                                    <a:lumOff val="35000"/>
                                  </a:schemeClr>
                                </a:solidFill>
                                <a:latin typeface="Cambria Math" panose="02040503050406030204" pitchFamily="18" charset="0"/>
                                <a:cs typeface="Arial" pitchFamily="34" charset="0"/>
                              </a:rPr>
                              <m:t>𝑠</m:t>
                            </m:r>
                            <m:r>
                              <a:rPr lang="en-US" altLang="ko-KR" sz="1400" i="1">
                                <a:solidFill>
                                  <a:schemeClr val="tx1">
                                    <a:lumMod val="65000"/>
                                    <a:lumOff val="35000"/>
                                  </a:schemeClr>
                                </a:solidFill>
                                <a:latin typeface="Cambria Math" panose="02040503050406030204" pitchFamily="18" charset="0"/>
                                <a:cs typeface="Arial" pitchFamily="34" charset="0"/>
                              </a:rPr>
                              <m:t>, </m:t>
                            </m:r>
                            <m:r>
                              <a:rPr lang="en-US" altLang="ko-KR" sz="1400" i="1">
                                <a:solidFill>
                                  <a:schemeClr val="tx1">
                                    <a:lumMod val="65000"/>
                                    <a:lumOff val="35000"/>
                                  </a:schemeClr>
                                </a:solidFill>
                                <a:latin typeface="Cambria Math" panose="02040503050406030204" pitchFamily="18" charset="0"/>
                                <a:cs typeface="Arial" pitchFamily="34" charset="0"/>
                              </a:rPr>
                              <m:t>𝑎</m:t>
                            </m:r>
                          </m:sup>
                        </m:sSup>
                      </m:sup>
                    </m:sSup>
                  </m:oMath>
                </a14:m>
                <a:r>
                  <a:rPr lang="en-US" altLang="ko-KR" sz="1400" dirty="0">
                    <a:solidFill>
                      <a:schemeClr val="tx1">
                        <a:lumMod val="65000"/>
                        <a:lumOff val="35000"/>
                      </a:schemeClr>
                    </a:solidFill>
                    <a:cs typeface="Arial" pitchFamily="34" charset="0"/>
                  </a:rPr>
                  <a:t> refers to the number of “good”/”bad” feedback labels</a:t>
                </a:r>
              </a:p>
            </p:txBody>
          </p:sp>
        </mc:Choice>
        <mc:Fallback xmlns="">
          <p:sp>
            <p:nvSpPr>
              <p:cNvPr id="54" name="TextBox 53">
                <a:extLst>
                  <a:ext uri="{FF2B5EF4-FFF2-40B4-BE49-F238E27FC236}">
                    <a16:creationId xmlns:a16="http://schemas.microsoft.com/office/drawing/2014/main" id="{0EA2749C-0E24-40E0-B763-FE2E2D033252}"/>
                  </a:ext>
                </a:extLst>
              </p:cNvPr>
              <p:cNvSpPr txBox="1">
                <a:spLocks noRot="1" noChangeAspect="1" noMove="1" noResize="1" noEditPoints="1" noAdjustHandles="1" noChangeArrowheads="1" noChangeShapeType="1" noTextEdit="1"/>
              </p:cNvSpPr>
              <p:nvPr/>
            </p:nvSpPr>
            <p:spPr>
              <a:xfrm>
                <a:off x="9225705" y="3826212"/>
                <a:ext cx="2519896" cy="1470403"/>
              </a:xfrm>
              <a:prstGeom prst="rect">
                <a:avLst/>
              </a:prstGeom>
              <a:blipFill>
                <a:blip r:embed="rId3"/>
                <a:stretch>
                  <a:fillRect b="-332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D948E1D-CAF7-EA88-F08E-2E45D82E167A}"/>
              </a:ext>
            </a:extLst>
          </p:cNvPr>
          <p:cNvSpPr txBox="1"/>
          <p:nvPr/>
        </p:nvSpPr>
        <p:spPr>
          <a:xfrm>
            <a:off x="3566423" y="3498104"/>
            <a:ext cx="1480770" cy="1323439"/>
          </a:xfrm>
          <a:prstGeom prst="rect">
            <a:avLst/>
          </a:prstGeom>
          <a:noFill/>
        </p:spPr>
        <p:txBody>
          <a:bodyPr wrap="square" rtlCol="0">
            <a:spAutoFit/>
          </a:bodyPr>
          <a:lstStyle/>
          <a:p>
            <a:pPr algn="ctr"/>
            <a:r>
              <a:rPr lang="en-US" altLang="ko-KR" sz="1600" dirty="0">
                <a:solidFill>
                  <a:schemeClr val="tx1">
                    <a:lumMod val="85000"/>
                    <a:lumOff val="15000"/>
                  </a:schemeClr>
                </a:solidFill>
                <a:cs typeface="Arial" pitchFamily="34" charset="0"/>
              </a:rPr>
              <a:t>Human Teacher </a:t>
            </a:r>
            <a:r>
              <a:rPr lang="en-US" altLang="ko-KR" sz="1600" dirty="0">
                <a:solidFill>
                  <a:schemeClr val="tx1">
                    <a:lumMod val="85000"/>
                    <a:lumOff val="15000"/>
                  </a:schemeClr>
                </a:solidFill>
                <a:cs typeface="Arial" pitchFamily="34" charset="0"/>
                <a:sym typeface="Wingdings" panose="05000000000000000000" pitchFamily="2" charset="2"/>
              </a:rPr>
              <a:t> “Good”/ “Bad” feedback</a:t>
            </a:r>
          </a:p>
          <a:p>
            <a:pPr algn="ctr"/>
            <a:endParaRPr lang="ko-KR" altLang="en-US" sz="1600"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그룹 71">
            <a:extLst>
              <a:ext uri="{FF2B5EF4-FFF2-40B4-BE49-F238E27FC236}">
                <a16:creationId xmlns:a16="http://schemas.microsoft.com/office/drawing/2014/main" id="{DC49F05F-09A2-4974-A401-9337470E99B0}"/>
              </a:ext>
            </a:extLst>
          </p:cNvPr>
          <p:cNvGrpSpPr/>
          <p:nvPr/>
        </p:nvGrpSpPr>
        <p:grpSpPr>
          <a:xfrm>
            <a:off x="4837231" y="2032643"/>
            <a:ext cx="2517539" cy="3274179"/>
            <a:chOff x="4208236" y="1329133"/>
            <a:chExt cx="3928040" cy="5189358"/>
          </a:xfrm>
        </p:grpSpPr>
        <p:grpSp>
          <p:nvGrpSpPr>
            <p:cNvPr id="3" name="Graphic 26">
              <a:extLst>
                <a:ext uri="{FF2B5EF4-FFF2-40B4-BE49-F238E27FC236}">
                  <a16:creationId xmlns:a16="http://schemas.microsoft.com/office/drawing/2014/main" id="{03049FE9-F81B-4AF4-ADE4-692B98E2458C}"/>
                </a:ext>
              </a:extLst>
            </p:cNvPr>
            <p:cNvGrpSpPr/>
            <p:nvPr/>
          </p:nvGrpSpPr>
          <p:grpSpPr>
            <a:xfrm>
              <a:off x="4208236" y="3329891"/>
              <a:ext cx="3928040" cy="3188600"/>
              <a:chOff x="1909260" y="41261"/>
              <a:chExt cx="8368215" cy="6792927"/>
            </a:xfrm>
          </p:grpSpPr>
          <p:sp>
            <p:nvSpPr>
              <p:cNvPr id="4" name="Freeform: Shape 47">
                <a:extLst>
                  <a:ext uri="{FF2B5EF4-FFF2-40B4-BE49-F238E27FC236}">
                    <a16:creationId xmlns:a16="http://schemas.microsoft.com/office/drawing/2014/main" id="{70E33597-C00B-4CFE-B4CD-7DBFF71F083A}"/>
                  </a:ext>
                </a:extLst>
              </p:cNvPr>
              <p:cNvSpPr/>
              <p:nvPr/>
            </p:nvSpPr>
            <p:spPr>
              <a:xfrm>
                <a:off x="3138487" y="1204913"/>
                <a:ext cx="2809875" cy="4229100"/>
              </a:xfrm>
              <a:custGeom>
                <a:avLst/>
                <a:gdLst>
                  <a:gd name="connsiteX0" fmla="*/ 2814638 w 2809875"/>
                  <a:gd name="connsiteY0" fmla="*/ 0 h 4229100"/>
                  <a:gd name="connsiteX1" fmla="*/ 2814638 w 2809875"/>
                  <a:gd name="connsiteY1" fmla="*/ 3486150 h 4229100"/>
                  <a:gd name="connsiteX2" fmla="*/ 0 w 2809875"/>
                  <a:gd name="connsiteY2" fmla="*/ 4229100 h 4229100"/>
                  <a:gd name="connsiteX3" fmla="*/ 71438 w 2809875"/>
                  <a:gd name="connsiteY3" fmla="*/ 1343025 h 4229100"/>
                </a:gdLst>
                <a:ahLst/>
                <a:cxnLst>
                  <a:cxn ang="0">
                    <a:pos x="connsiteX0" y="connsiteY0"/>
                  </a:cxn>
                  <a:cxn ang="0">
                    <a:pos x="connsiteX1" y="connsiteY1"/>
                  </a:cxn>
                  <a:cxn ang="0">
                    <a:pos x="connsiteX2" y="connsiteY2"/>
                  </a:cxn>
                  <a:cxn ang="0">
                    <a:pos x="connsiteX3" y="connsiteY3"/>
                  </a:cxn>
                </a:cxnLst>
                <a:rect l="l" t="t" r="r" b="b"/>
                <a:pathLst>
                  <a:path w="2809875" h="4229100">
                    <a:moveTo>
                      <a:pt x="2814638" y="0"/>
                    </a:moveTo>
                    <a:lnTo>
                      <a:pt x="2814638" y="3486150"/>
                    </a:lnTo>
                    <a:lnTo>
                      <a:pt x="0" y="4229100"/>
                    </a:lnTo>
                    <a:lnTo>
                      <a:pt x="71438" y="1343025"/>
                    </a:lnTo>
                    <a:close/>
                  </a:path>
                </a:pathLst>
              </a:custGeom>
              <a:solidFill>
                <a:schemeClr val="accent3">
                  <a:lumMod val="50000"/>
                </a:schemeClr>
              </a:solidFill>
              <a:ln w="9525" cap="flat">
                <a:noFill/>
                <a:prstDash val="solid"/>
                <a:miter/>
              </a:ln>
            </p:spPr>
            <p:txBody>
              <a:bodyPr rtlCol="0" anchor="ctr"/>
              <a:lstStyle/>
              <a:p>
                <a:endParaRPr lang="en-US"/>
              </a:p>
            </p:txBody>
          </p:sp>
          <p:sp>
            <p:nvSpPr>
              <p:cNvPr id="5" name="Freeform: Shape 48">
                <a:extLst>
                  <a:ext uri="{FF2B5EF4-FFF2-40B4-BE49-F238E27FC236}">
                    <a16:creationId xmlns:a16="http://schemas.microsoft.com/office/drawing/2014/main" id="{10E76A16-61D7-4344-B7A0-A5B18B31565A}"/>
                  </a:ext>
                </a:extLst>
              </p:cNvPr>
              <p:cNvSpPr/>
              <p:nvPr/>
            </p:nvSpPr>
            <p:spPr>
              <a:xfrm>
                <a:off x="5930914" y="1207770"/>
                <a:ext cx="2743200" cy="4219575"/>
              </a:xfrm>
              <a:custGeom>
                <a:avLst/>
                <a:gdLst>
                  <a:gd name="connsiteX0" fmla="*/ 0 w 2743200"/>
                  <a:gd name="connsiteY0" fmla="*/ 0 h 4219575"/>
                  <a:gd name="connsiteX1" fmla="*/ 6668 w 2743200"/>
                  <a:gd name="connsiteY1" fmla="*/ 3486150 h 4219575"/>
                  <a:gd name="connsiteX2" fmla="*/ 2714625 w 2743200"/>
                  <a:gd name="connsiteY2" fmla="*/ 4226243 h 4219575"/>
                  <a:gd name="connsiteX3" fmla="*/ 2746058 w 2743200"/>
                  <a:gd name="connsiteY3" fmla="*/ 1337310 h 4219575"/>
                </a:gdLst>
                <a:ahLst/>
                <a:cxnLst>
                  <a:cxn ang="0">
                    <a:pos x="connsiteX0" y="connsiteY0"/>
                  </a:cxn>
                  <a:cxn ang="0">
                    <a:pos x="connsiteX1" y="connsiteY1"/>
                  </a:cxn>
                  <a:cxn ang="0">
                    <a:pos x="connsiteX2" y="connsiteY2"/>
                  </a:cxn>
                  <a:cxn ang="0">
                    <a:pos x="connsiteX3" y="connsiteY3"/>
                  </a:cxn>
                </a:cxnLst>
                <a:rect l="l" t="t" r="r" b="b"/>
                <a:pathLst>
                  <a:path w="2743200" h="4219575">
                    <a:moveTo>
                      <a:pt x="0" y="0"/>
                    </a:moveTo>
                    <a:lnTo>
                      <a:pt x="6668" y="3486150"/>
                    </a:lnTo>
                    <a:lnTo>
                      <a:pt x="2714625" y="4226243"/>
                    </a:lnTo>
                    <a:lnTo>
                      <a:pt x="2746058" y="1337310"/>
                    </a:lnTo>
                    <a:close/>
                  </a:path>
                </a:pathLst>
              </a:custGeom>
              <a:solidFill>
                <a:schemeClr val="accent3">
                  <a:lumMod val="75000"/>
                </a:schemeClr>
              </a:solidFill>
              <a:ln w="9525" cap="flat">
                <a:noFill/>
                <a:prstDash val="solid"/>
                <a:miter/>
              </a:ln>
            </p:spPr>
            <p:txBody>
              <a:bodyPr rtlCol="0" anchor="ctr"/>
              <a:lstStyle/>
              <a:p>
                <a:endParaRPr lang="en-US" dirty="0"/>
              </a:p>
            </p:txBody>
          </p:sp>
          <p:sp>
            <p:nvSpPr>
              <p:cNvPr id="6" name="Freeform: Shape 49">
                <a:extLst>
                  <a:ext uri="{FF2B5EF4-FFF2-40B4-BE49-F238E27FC236}">
                    <a16:creationId xmlns:a16="http://schemas.microsoft.com/office/drawing/2014/main" id="{69823075-0A20-4677-8C14-2B28DDDFBF24}"/>
                  </a:ext>
                </a:extLst>
              </p:cNvPr>
              <p:cNvSpPr/>
              <p:nvPr/>
            </p:nvSpPr>
            <p:spPr>
              <a:xfrm>
                <a:off x="2310764" y="41261"/>
                <a:ext cx="3638549" cy="2524126"/>
              </a:xfrm>
              <a:custGeom>
                <a:avLst/>
                <a:gdLst>
                  <a:gd name="connsiteX0" fmla="*/ 3642360 w 3638550"/>
                  <a:gd name="connsiteY0" fmla="*/ 1185863 h 2524125"/>
                  <a:gd name="connsiteX1" fmla="*/ 2727960 w 3638550"/>
                  <a:gd name="connsiteY1" fmla="*/ 0 h 2524125"/>
                  <a:gd name="connsiteX2" fmla="*/ 0 w 3638550"/>
                  <a:gd name="connsiteY2" fmla="*/ 1385888 h 2524125"/>
                  <a:gd name="connsiteX3" fmla="*/ 899160 w 3638550"/>
                  <a:gd name="connsiteY3" fmla="*/ 2528888 h 2524125"/>
                </a:gdLst>
                <a:ahLst/>
                <a:cxnLst>
                  <a:cxn ang="0">
                    <a:pos x="connsiteX0" y="connsiteY0"/>
                  </a:cxn>
                  <a:cxn ang="0">
                    <a:pos x="connsiteX1" y="connsiteY1"/>
                  </a:cxn>
                  <a:cxn ang="0">
                    <a:pos x="connsiteX2" y="connsiteY2"/>
                  </a:cxn>
                  <a:cxn ang="0">
                    <a:pos x="connsiteX3" y="connsiteY3"/>
                  </a:cxn>
                </a:cxnLst>
                <a:rect l="l" t="t" r="r" b="b"/>
                <a:pathLst>
                  <a:path w="3638550" h="2524125">
                    <a:moveTo>
                      <a:pt x="3642360" y="1185863"/>
                    </a:moveTo>
                    <a:lnTo>
                      <a:pt x="2727960" y="0"/>
                    </a:lnTo>
                    <a:lnTo>
                      <a:pt x="0" y="1385888"/>
                    </a:lnTo>
                    <a:lnTo>
                      <a:pt x="899160" y="2528888"/>
                    </a:lnTo>
                    <a:close/>
                  </a:path>
                </a:pathLst>
              </a:custGeom>
              <a:solidFill>
                <a:schemeClr val="accent3"/>
              </a:solidFill>
              <a:ln w="9525" cap="flat">
                <a:noFill/>
                <a:prstDash val="solid"/>
                <a:miter/>
              </a:ln>
            </p:spPr>
            <p:txBody>
              <a:bodyPr rtlCol="0" anchor="ctr"/>
              <a:lstStyle/>
              <a:p>
                <a:endParaRPr lang="en-US"/>
              </a:p>
            </p:txBody>
          </p:sp>
          <p:sp>
            <p:nvSpPr>
              <p:cNvPr id="7" name="Freeform: Shape 50">
                <a:extLst>
                  <a:ext uri="{FF2B5EF4-FFF2-40B4-BE49-F238E27FC236}">
                    <a16:creationId xmlns:a16="http://schemas.microsoft.com/office/drawing/2014/main" id="{8AB52158-91B5-4993-ADBA-205FAD1C9FE7}"/>
                  </a:ext>
                </a:extLst>
              </p:cNvPr>
              <p:cNvSpPr/>
              <p:nvPr/>
            </p:nvSpPr>
            <p:spPr>
              <a:xfrm>
                <a:off x="5930914" y="41261"/>
                <a:ext cx="3629024" cy="2524126"/>
              </a:xfrm>
              <a:custGeom>
                <a:avLst/>
                <a:gdLst>
                  <a:gd name="connsiteX0" fmla="*/ 900113 w 3629025"/>
                  <a:gd name="connsiteY0" fmla="*/ 0 h 2524125"/>
                  <a:gd name="connsiteX1" fmla="*/ 0 w 3629025"/>
                  <a:gd name="connsiteY1" fmla="*/ 1185863 h 2524125"/>
                  <a:gd name="connsiteX2" fmla="*/ 2743200 w 3629025"/>
                  <a:gd name="connsiteY2" fmla="*/ 2528888 h 2524125"/>
                  <a:gd name="connsiteX3" fmla="*/ 3629025 w 3629025"/>
                  <a:gd name="connsiteY3" fmla="*/ 1385888 h 2524125"/>
                </a:gdLst>
                <a:ahLst/>
                <a:cxnLst>
                  <a:cxn ang="0">
                    <a:pos x="connsiteX0" y="connsiteY0"/>
                  </a:cxn>
                  <a:cxn ang="0">
                    <a:pos x="connsiteX1" y="connsiteY1"/>
                  </a:cxn>
                  <a:cxn ang="0">
                    <a:pos x="connsiteX2" y="connsiteY2"/>
                  </a:cxn>
                  <a:cxn ang="0">
                    <a:pos x="connsiteX3" y="connsiteY3"/>
                  </a:cxn>
                </a:cxnLst>
                <a:rect l="l" t="t" r="r" b="b"/>
                <a:pathLst>
                  <a:path w="3629025" h="2524125">
                    <a:moveTo>
                      <a:pt x="900113" y="0"/>
                    </a:moveTo>
                    <a:lnTo>
                      <a:pt x="0" y="1185863"/>
                    </a:lnTo>
                    <a:lnTo>
                      <a:pt x="2743200" y="2528888"/>
                    </a:lnTo>
                    <a:lnTo>
                      <a:pt x="3629025" y="1385888"/>
                    </a:lnTo>
                    <a:close/>
                  </a:path>
                </a:pathLst>
              </a:custGeom>
              <a:solidFill>
                <a:schemeClr val="accent3"/>
              </a:solidFill>
              <a:ln w="9525" cap="flat">
                <a:noFill/>
                <a:prstDash val="solid"/>
                <a:miter/>
              </a:ln>
            </p:spPr>
            <p:txBody>
              <a:bodyPr rtlCol="0" anchor="ctr"/>
              <a:lstStyle/>
              <a:p>
                <a:endParaRPr lang="en-US"/>
              </a:p>
            </p:txBody>
          </p:sp>
          <p:sp>
            <p:nvSpPr>
              <p:cNvPr id="8" name="Freeform: Shape 51">
                <a:extLst>
                  <a:ext uri="{FF2B5EF4-FFF2-40B4-BE49-F238E27FC236}">
                    <a16:creationId xmlns:a16="http://schemas.microsoft.com/office/drawing/2014/main" id="{1E15A3E4-D4E7-4F60-A187-0CBF38502B1C}"/>
                  </a:ext>
                </a:extLst>
              </p:cNvPr>
              <p:cNvSpPr/>
              <p:nvPr/>
            </p:nvSpPr>
            <p:spPr>
              <a:xfrm>
                <a:off x="3138487" y="2547938"/>
                <a:ext cx="2809875" cy="4286250"/>
              </a:xfrm>
              <a:custGeom>
                <a:avLst/>
                <a:gdLst>
                  <a:gd name="connsiteX0" fmla="*/ 2814638 w 2809875"/>
                  <a:gd name="connsiteY0" fmla="*/ 1385888 h 4286250"/>
                  <a:gd name="connsiteX1" fmla="*/ 2814638 w 2809875"/>
                  <a:gd name="connsiteY1" fmla="*/ 4286250 h 4286250"/>
                  <a:gd name="connsiteX2" fmla="*/ 0 w 2809875"/>
                  <a:gd name="connsiteY2" fmla="*/ 2886075 h 4286250"/>
                  <a:gd name="connsiteX3" fmla="*/ 71438 w 2809875"/>
                  <a:gd name="connsiteY3" fmla="*/ 0 h 4286250"/>
                </a:gdLst>
                <a:ahLst/>
                <a:cxnLst>
                  <a:cxn ang="0">
                    <a:pos x="connsiteX0" y="connsiteY0"/>
                  </a:cxn>
                  <a:cxn ang="0">
                    <a:pos x="connsiteX1" y="connsiteY1"/>
                  </a:cxn>
                  <a:cxn ang="0">
                    <a:pos x="connsiteX2" y="connsiteY2"/>
                  </a:cxn>
                  <a:cxn ang="0">
                    <a:pos x="connsiteX3" y="connsiteY3"/>
                  </a:cxn>
                </a:cxnLst>
                <a:rect l="l" t="t" r="r" b="b"/>
                <a:pathLst>
                  <a:path w="2809875" h="4286250">
                    <a:moveTo>
                      <a:pt x="2814638" y="1385888"/>
                    </a:moveTo>
                    <a:lnTo>
                      <a:pt x="2814638" y="4286250"/>
                    </a:lnTo>
                    <a:lnTo>
                      <a:pt x="0" y="2886075"/>
                    </a:lnTo>
                    <a:lnTo>
                      <a:pt x="71438" y="0"/>
                    </a:ln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9" name="Freeform: Shape 52">
                <a:extLst>
                  <a:ext uri="{FF2B5EF4-FFF2-40B4-BE49-F238E27FC236}">
                    <a16:creationId xmlns:a16="http://schemas.microsoft.com/office/drawing/2014/main" id="{705EE093-F46B-46CC-A81B-5EA9B7543DA9}"/>
                  </a:ext>
                </a:extLst>
              </p:cNvPr>
              <p:cNvSpPr/>
              <p:nvPr/>
            </p:nvSpPr>
            <p:spPr>
              <a:xfrm>
                <a:off x="5930914" y="2547937"/>
                <a:ext cx="2743200" cy="4286249"/>
              </a:xfrm>
              <a:custGeom>
                <a:avLst/>
                <a:gdLst>
                  <a:gd name="connsiteX0" fmla="*/ 2714625 w 2743200"/>
                  <a:gd name="connsiteY0" fmla="*/ 2886075 h 4286250"/>
                  <a:gd name="connsiteX1" fmla="*/ 0 w 2743200"/>
                  <a:gd name="connsiteY1" fmla="*/ 4286250 h 4286250"/>
                  <a:gd name="connsiteX2" fmla="*/ 0 w 2743200"/>
                  <a:gd name="connsiteY2" fmla="*/ 1385888 h 4286250"/>
                  <a:gd name="connsiteX3" fmla="*/ 2743200 w 2743200"/>
                  <a:gd name="connsiteY3" fmla="*/ 0 h 4286250"/>
                </a:gdLst>
                <a:ahLst/>
                <a:cxnLst>
                  <a:cxn ang="0">
                    <a:pos x="connsiteX0" y="connsiteY0"/>
                  </a:cxn>
                  <a:cxn ang="0">
                    <a:pos x="connsiteX1" y="connsiteY1"/>
                  </a:cxn>
                  <a:cxn ang="0">
                    <a:pos x="connsiteX2" y="connsiteY2"/>
                  </a:cxn>
                  <a:cxn ang="0">
                    <a:pos x="connsiteX3" y="connsiteY3"/>
                  </a:cxn>
                </a:cxnLst>
                <a:rect l="l" t="t" r="r" b="b"/>
                <a:pathLst>
                  <a:path w="2743200" h="4286250">
                    <a:moveTo>
                      <a:pt x="2714625" y="2886075"/>
                    </a:moveTo>
                    <a:lnTo>
                      <a:pt x="0" y="4286250"/>
                    </a:lnTo>
                    <a:lnTo>
                      <a:pt x="0" y="1385888"/>
                    </a:lnTo>
                    <a:lnTo>
                      <a:pt x="2743200" y="0"/>
                    </a:lnTo>
                    <a:close/>
                  </a:path>
                </a:pathLst>
              </a:custGeom>
              <a:solidFill>
                <a:schemeClr val="accent3">
                  <a:lumMod val="75000"/>
                </a:schemeClr>
              </a:solidFill>
              <a:ln w="9525" cap="flat">
                <a:noFill/>
                <a:prstDash val="solid"/>
                <a:miter/>
              </a:ln>
            </p:spPr>
            <p:txBody>
              <a:bodyPr rtlCol="0" anchor="ctr"/>
              <a:lstStyle/>
              <a:p>
                <a:endParaRPr lang="en-US"/>
              </a:p>
            </p:txBody>
          </p:sp>
          <p:sp>
            <p:nvSpPr>
              <p:cNvPr id="10" name="Freeform: Shape 53">
                <a:extLst>
                  <a:ext uri="{FF2B5EF4-FFF2-40B4-BE49-F238E27FC236}">
                    <a16:creationId xmlns:a16="http://schemas.microsoft.com/office/drawing/2014/main" id="{AE998B6E-D42D-4424-ACA6-E191400E1EEC}"/>
                  </a:ext>
                </a:extLst>
              </p:cNvPr>
              <p:cNvSpPr/>
              <p:nvPr/>
            </p:nvSpPr>
            <p:spPr>
              <a:xfrm>
                <a:off x="5953125" y="2433638"/>
                <a:ext cx="4324350" cy="1495425"/>
              </a:xfrm>
              <a:custGeom>
                <a:avLst/>
                <a:gdLst>
                  <a:gd name="connsiteX0" fmla="*/ 0 w 4324350"/>
                  <a:gd name="connsiteY0" fmla="*/ 1500188 h 1495425"/>
                  <a:gd name="connsiteX1" fmla="*/ 1543050 w 4324350"/>
                  <a:gd name="connsiteY1" fmla="*/ 1427798 h 1495425"/>
                  <a:gd name="connsiteX2" fmla="*/ 4329113 w 4324350"/>
                  <a:gd name="connsiteY2" fmla="*/ 0 h 1495425"/>
                  <a:gd name="connsiteX3" fmla="*/ 2743200 w 4324350"/>
                  <a:gd name="connsiteY3" fmla="*/ 114300 h 1495425"/>
                </a:gdLst>
                <a:ahLst/>
                <a:cxnLst>
                  <a:cxn ang="0">
                    <a:pos x="connsiteX0" y="connsiteY0"/>
                  </a:cxn>
                  <a:cxn ang="0">
                    <a:pos x="connsiteX1" y="connsiteY1"/>
                  </a:cxn>
                  <a:cxn ang="0">
                    <a:pos x="connsiteX2" y="connsiteY2"/>
                  </a:cxn>
                  <a:cxn ang="0">
                    <a:pos x="connsiteX3" y="connsiteY3"/>
                  </a:cxn>
                </a:cxnLst>
                <a:rect l="l" t="t" r="r" b="b"/>
                <a:pathLst>
                  <a:path w="4324350" h="1495425">
                    <a:moveTo>
                      <a:pt x="0" y="1500188"/>
                    </a:moveTo>
                    <a:lnTo>
                      <a:pt x="1543050" y="1427798"/>
                    </a:lnTo>
                    <a:lnTo>
                      <a:pt x="4329113" y="0"/>
                    </a:lnTo>
                    <a:lnTo>
                      <a:pt x="2743200" y="114300"/>
                    </a:lnTo>
                    <a:close/>
                  </a:path>
                </a:pathLst>
              </a:custGeom>
              <a:solidFill>
                <a:schemeClr val="accent3">
                  <a:lumMod val="40000"/>
                  <a:lumOff val="60000"/>
                </a:schemeClr>
              </a:solidFill>
              <a:ln w="9525" cap="flat">
                <a:noFill/>
                <a:prstDash val="solid"/>
                <a:miter/>
              </a:ln>
            </p:spPr>
            <p:txBody>
              <a:bodyPr rtlCol="0" anchor="ctr"/>
              <a:lstStyle/>
              <a:p>
                <a:endParaRPr lang="en-US"/>
              </a:p>
            </p:txBody>
          </p:sp>
          <p:sp>
            <p:nvSpPr>
              <p:cNvPr id="11" name="Freeform: Shape 54">
                <a:extLst>
                  <a:ext uri="{FF2B5EF4-FFF2-40B4-BE49-F238E27FC236}">
                    <a16:creationId xmlns:a16="http://schemas.microsoft.com/office/drawing/2014/main" id="{B4274F4F-9CF9-40EF-8C1D-270995604BE7}"/>
                  </a:ext>
                </a:extLst>
              </p:cNvPr>
              <p:cNvSpPr/>
              <p:nvPr/>
            </p:nvSpPr>
            <p:spPr>
              <a:xfrm>
                <a:off x="1909260" y="2433532"/>
                <a:ext cx="4038600" cy="1495425"/>
              </a:xfrm>
              <a:custGeom>
                <a:avLst/>
                <a:gdLst>
                  <a:gd name="connsiteX0" fmla="*/ 1300665 w 4038600"/>
                  <a:gd name="connsiteY0" fmla="*/ 114405 h 1495425"/>
                  <a:gd name="connsiteX1" fmla="*/ 4043865 w 4038600"/>
                  <a:gd name="connsiteY1" fmla="*/ 1500293 h 1495425"/>
                  <a:gd name="connsiteX2" fmla="*/ 2672265 w 4038600"/>
                  <a:gd name="connsiteY2" fmla="*/ 1427903 h 1495425"/>
                  <a:gd name="connsiteX3" fmla="*/ 502 w 4038600"/>
                  <a:gd name="connsiteY3" fmla="*/ 105 h 1495425"/>
                  <a:gd name="connsiteX4" fmla="*/ 1300665 w 4038600"/>
                  <a:gd name="connsiteY4" fmla="*/ 114405 h 149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1495425">
                    <a:moveTo>
                      <a:pt x="1300665" y="114405"/>
                    </a:moveTo>
                    <a:lnTo>
                      <a:pt x="4043865" y="1500293"/>
                    </a:lnTo>
                    <a:lnTo>
                      <a:pt x="2672265" y="1427903"/>
                    </a:lnTo>
                    <a:cubicBezTo>
                      <a:pt x="2672265" y="1427903"/>
                      <a:pt x="-42360" y="-14182"/>
                      <a:pt x="502" y="105"/>
                    </a:cubicBezTo>
                    <a:cubicBezTo>
                      <a:pt x="43365" y="14393"/>
                      <a:pt x="1300665" y="114405"/>
                      <a:pt x="1300665" y="114405"/>
                    </a:cubicBezTo>
                    <a:close/>
                  </a:path>
                </a:pathLst>
              </a:custGeom>
              <a:solidFill>
                <a:schemeClr val="accent3">
                  <a:lumMod val="40000"/>
                  <a:lumOff val="60000"/>
                </a:schemeClr>
              </a:solidFill>
              <a:ln w="9525" cap="flat">
                <a:noFill/>
                <a:prstDash val="solid"/>
                <a:miter/>
              </a:ln>
            </p:spPr>
            <p:txBody>
              <a:bodyPr rtlCol="0" anchor="ctr"/>
              <a:lstStyle/>
              <a:p>
                <a:endParaRPr lang="en-US"/>
              </a:p>
            </p:txBody>
          </p:sp>
        </p:grpSp>
        <p:sp>
          <p:nvSpPr>
            <p:cNvPr id="20" name="Freeform: Shape 393">
              <a:extLst>
                <a:ext uri="{FF2B5EF4-FFF2-40B4-BE49-F238E27FC236}">
                  <a16:creationId xmlns:a16="http://schemas.microsoft.com/office/drawing/2014/main" id="{5F3EC9DF-FF14-413A-8415-BBDE08E98732}"/>
                </a:ext>
              </a:extLst>
            </p:cNvPr>
            <p:cNvSpPr/>
            <p:nvPr/>
          </p:nvSpPr>
          <p:spPr>
            <a:xfrm>
              <a:off x="5191297" y="1329133"/>
              <a:ext cx="1809406" cy="2721295"/>
            </a:xfrm>
            <a:custGeom>
              <a:avLst/>
              <a:gdLst>
                <a:gd name="connsiteX0" fmla="*/ 1382768 w 2520742"/>
                <a:gd name="connsiteY0" fmla="*/ 3791123 h 3791122"/>
                <a:gd name="connsiteX1" fmla="*/ 1142742 w 2520742"/>
                <a:gd name="connsiteY1" fmla="*/ 3791123 h 3791122"/>
                <a:gd name="connsiteX2" fmla="*/ 1137277 w 2520742"/>
                <a:gd name="connsiteY2" fmla="*/ 3788846 h 3791122"/>
                <a:gd name="connsiteX3" fmla="*/ 1009293 w 2520742"/>
                <a:gd name="connsiteY3" fmla="*/ 3668605 h 3791122"/>
                <a:gd name="connsiteX4" fmla="*/ 976500 w 2520742"/>
                <a:gd name="connsiteY4" fmla="*/ 3640822 h 3791122"/>
                <a:gd name="connsiteX5" fmla="*/ 775188 w 2520742"/>
                <a:gd name="connsiteY5" fmla="*/ 3416282 h 3791122"/>
                <a:gd name="connsiteX6" fmla="*/ 771545 w 2520742"/>
                <a:gd name="connsiteY6" fmla="*/ 3403073 h 3791122"/>
                <a:gd name="connsiteX7" fmla="*/ 741029 w 2520742"/>
                <a:gd name="connsiteY7" fmla="*/ 3200395 h 3791122"/>
                <a:gd name="connsiteX8" fmla="*/ 737841 w 2520742"/>
                <a:gd name="connsiteY8" fmla="*/ 3138908 h 3791122"/>
                <a:gd name="connsiteX9" fmla="*/ 738752 w 2520742"/>
                <a:gd name="connsiteY9" fmla="*/ 2954448 h 3791122"/>
                <a:gd name="connsiteX10" fmla="*/ 739207 w 2520742"/>
                <a:gd name="connsiteY10" fmla="*/ 2936230 h 3791122"/>
                <a:gd name="connsiteX11" fmla="*/ 742395 w 2520742"/>
                <a:gd name="connsiteY11" fmla="*/ 2717155 h 3791122"/>
                <a:gd name="connsiteX12" fmla="*/ 742851 w 2520742"/>
                <a:gd name="connsiteY12" fmla="*/ 2696204 h 3791122"/>
                <a:gd name="connsiteX13" fmla="*/ 702771 w 2520742"/>
                <a:gd name="connsiteY13" fmla="*/ 2615588 h 3791122"/>
                <a:gd name="connsiteX14" fmla="*/ 645383 w 2520742"/>
                <a:gd name="connsiteY14" fmla="*/ 2476218 h 3791122"/>
                <a:gd name="connsiteX15" fmla="*/ 460467 w 2520742"/>
                <a:gd name="connsiteY15" fmla="*/ 2217063 h 3791122"/>
                <a:gd name="connsiteX16" fmla="*/ 266442 w 2520742"/>
                <a:gd name="connsiteY16" fmla="*/ 2001632 h 3791122"/>
                <a:gd name="connsiteX17" fmla="*/ 8198 w 2520742"/>
                <a:gd name="connsiteY17" fmla="*/ 1384487 h 3791122"/>
                <a:gd name="connsiteX18" fmla="*/ 0 w 2520742"/>
                <a:gd name="connsiteY18" fmla="*/ 1303871 h 3791122"/>
                <a:gd name="connsiteX19" fmla="*/ 0 w 2520742"/>
                <a:gd name="connsiteY19" fmla="*/ 1185453 h 3791122"/>
                <a:gd name="connsiteX20" fmla="*/ 2277 w 2520742"/>
                <a:gd name="connsiteY20" fmla="*/ 1172700 h 3791122"/>
                <a:gd name="connsiteX21" fmla="*/ 165331 w 2520742"/>
                <a:gd name="connsiteY21" fmla="*/ 622052 h 3791122"/>
                <a:gd name="connsiteX22" fmla="*/ 930499 w 2520742"/>
                <a:gd name="connsiteY22" fmla="*/ 38611 h 3791122"/>
                <a:gd name="connsiteX23" fmla="*/ 1477048 w 2520742"/>
                <a:gd name="connsiteY23" fmla="*/ 16294 h 3791122"/>
                <a:gd name="connsiteX24" fmla="*/ 2093281 w 2520742"/>
                <a:gd name="connsiteY24" fmla="*/ 298677 h 3791122"/>
                <a:gd name="connsiteX25" fmla="*/ 2513669 w 2520742"/>
                <a:gd name="connsiteY25" fmla="*/ 1388131 h 3791122"/>
                <a:gd name="connsiteX26" fmla="*/ 2264078 w 2520742"/>
                <a:gd name="connsiteY26" fmla="*/ 1993434 h 3791122"/>
                <a:gd name="connsiteX27" fmla="*/ 2075519 w 2520742"/>
                <a:gd name="connsiteY27" fmla="*/ 2202033 h 3791122"/>
                <a:gd name="connsiteX28" fmla="*/ 1829116 w 2520742"/>
                <a:gd name="connsiteY28" fmla="*/ 2589627 h 3791122"/>
                <a:gd name="connsiteX29" fmla="*/ 1779927 w 2520742"/>
                <a:gd name="connsiteY29" fmla="*/ 2695293 h 3791122"/>
                <a:gd name="connsiteX30" fmla="*/ 1780382 w 2520742"/>
                <a:gd name="connsiteY30" fmla="*/ 2718521 h 3791122"/>
                <a:gd name="connsiteX31" fmla="*/ 1784481 w 2520742"/>
                <a:gd name="connsiteY31" fmla="*/ 2932131 h 3791122"/>
                <a:gd name="connsiteX32" fmla="*/ 1783571 w 2520742"/>
                <a:gd name="connsiteY32" fmla="*/ 2955814 h 3791122"/>
                <a:gd name="connsiteX33" fmla="*/ 1783115 w 2520742"/>
                <a:gd name="connsiteY33" fmla="*/ 3141186 h 3791122"/>
                <a:gd name="connsiteX34" fmla="*/ 1780382 w 2520742"/>
                <a:gd name="connsiteY34" fmla="*/ 3197207 h 3791122"/>
                <a:gd name="connsiteX35" fmla="*/ 1750778 w 2520742"/>
                <a:gd name="connsiteY35" fmla="*/ 3402618 h 3791122"/>
                <a:gd name="connsiteX36" fmla="*/ 1747134 w 2520742"/>
                <a:gd name="connsiteY36" fmla="*/ 3415826 h 3791122"/>
                <a:gd name="connsiteX37" fmla="*/ 1543089 w 2520742"/>
                <a:gd name="connsiteY37" fmla="*/ 3640367 h 3791122"/>
                <a:gd name="connsiteX38" fmla="*/ 1512574 w 2520742"/>
                <a:gd name="connsiteY38" fmla="*/ 3667239 h 3791122"/>
                <a:gd name="connsiteX39" fmla="*/ 1399620 w 2520742"/>
                <a:gd name="connsiteY39" fmla="*/ 3786568 h 3791122"/>
                <a:gd name="connsiteX40" fmla="*/ 1382768 w 2520742"/>
                <a:gd name="connsiteY40" fmla="*/ 3791123 h 3791122"/>
                <a:gd name="connsiteX41" fmla="*/ 1561307 w 2520742"/>
                <a:gd name="connsiteY41" fmla="*/ 1757051 h 3791122"/>
                <a:gd name="connsiteX42" fmla="*/ 1573149 w 2520742"/>
                <a:gd name="connsiteY42" fmla="*/ 1704218 h 3791122"/>
                <a:gd name="connsiteX43" fmla="*/ 1716163 w 2520742"/>
                <a:gd name="connsiteY43" fmla="*/ 1844499 h 3791122"/>
                <a:gd name="connsiteX44" fmla="*/ 1791313 w 2520742"/>
                <a:gd name="connsiteY44" fmla="*/ 1818083 h 3791122"/>
                <a:gd name="connsiteX45" fmla="*/ 1839136 w 2520742"/>
                <a:gd name="connsiteY45" fmla="*/ 1725169 h 3791122"/>
                <a:gd name="connsiteX46" fmla="*/ 1785848 w 2520742"/>
                <a:gd name="connsiteY46" fmla="*/ 1624969 h 3791122"/>
                <a:gd name="connsiteX47" fmla="*/ 1744857 w 2520742"/>
                <a:gd name="connsiteY47" fmla="*/ 1595364 h 3791122"/>
                <a:gd name="connsiteX48" fmla="*/ 1748956 w 2520742"/>
                <a:gd name="connsiteY48" fmla="*/ 1542075 h 3791122"/>
                <a:gd name="connsiteX49" fmla="*/ 1650577 w 2520742"/>
                <a:gd name="connsiteY49" fmla="*/ 1467381 h 3791122"/>
                <a:gd name="connsiteX50" fmla="*/ 1572238 w 2520742"/>
                <a:gd name="connsiteY50" fmla="*/ 1504728 h 3791122"/>
                <a:gd name="connsiteX51" fmla="*/ 1540812 w 2520742"/>
                <a:gd name="connsiteY51" fmla="*/ 1486054 h 3791122"/>
                <a:gd name="connsiteX52" fmla="*/ 1470671 w 2520742"/>
                <a:gd name="connsiteY52" fmla="*/ 1474668 h 3791122"/>
                <a:gd name="connsiteX53" fmla="*/ 1369560 w 2520742"/>
                <a:gd name="connsiteY53" fmla="*/ 1547086 h 3791122"/>
                <a:gd name="connsiteX54" fmla="*/ 1383679 w 2520742"/>
                <a:gd name="connsiteY54" fmla="*/ 1800775 h 3791122"/>
                <a:gd name="connsiteX55" fmla="*/ 1411917 w 2520742"/>
                <a:gd name="connsiteY55" fmla="*/ 1838123 h 3791122"/>
                <a:gd name="connsiteX56" fmla="*/ 1352253 w 2520742"/>
                <a:gd name="connsiteY56" fmla="*/ 1940145 h 3791122"/>
                <a:gd name="connsiteX57" fmla="*/ 1368194 w 2520742"/>
                <a:gd name="connsiteY57" fmla="*/ 2159675 h 3791122"/>
                <a:gd name="connsiteX58" fmla="*/ 1528970 w 2520742"/>
                <a:gd name="connsiteY58" fmla="*/ 2227539 h 3791122"/>
                <a:gd name="connsiteX59" fmla="*/ 1645112 w 2520742"/>
                <a:gd name="connsiteY59" fmla="*/ 2163319 h 3791122"/>
                <a:gd name="connsiteX60" fmla="*/ 1666063 w 2520742"/>
                <a:gd name="connsiteY60" fmla="*/ 2159220 h 3791122"/>
                <a:gd name="connsiteX61" fmla="*/ 1721628 w 2520742"/>
                <a:gd name="connsiteY61" fmla="*/ 2173795 h 3791122"/>
                <a:gd name="connsiteX62" fmla="*/ 1866919 w 2520742"/>
                <a:gd name="connsiteY62" fmla="*/ 2113674 h 3791122"/>
                <a:gd name="connsiteX63" fmla="*/ 1891969 w 2520742"/>
                <a:gd name="connsiteY63" fmla="*/ 2032603 h 3791122"/>
                <a:gd name="connsiteX64" fmla="*/ 1891969 w 2520742"/>
                <a:gd name="connsiteY64" fmla="*/ 1965195 h 3791122"/>
                <a:gd name="connsiteX65" fmla="*/ 1931139 w 2520742"/>
                <a:gd name="connsiteY65" fmla="*/ 1971572 h 3791122"/>
                <a:gd name="connsiteX66" fmla="*/ 2122431 w 2520742"/>
                <a:gd name="connsiteY66" fmla="*/ 1813528 h 3791122"/>
                <a:gd name="connsiteX67" fmla="*/ 2116054 w 2520742"/>
                <a:gd name="connsiteY67" fmla="*/ 1712872 h 3791122"/>
                <a:gd name="connsiteX68" fmla="*/ 2116054 w 2520742"/>
                <a:gd name="connsiteY68" fmla="*/ 1712872 h 3791122"/>
                <a:gd name="connsiteX69" fmla="*/ 2124253 w 2520742"/>
                <a:gd name="connsiteY69" fmla="*/ 1709684 h 3791122"/>
                <a:gd name="connsiteX70" fmla="*/ 2252236 w 2520742"/>
                <a:gd name="connsiteY70" fmla="*/ 1617681 h 3791122"/>
                <a:gd name="connsiteX71" fmla="*/ 2280019 w 2520742"/>
                <a:gd name="connsiteY71" fmla="*/ 1238741 h 3791122"/>
                <a:gd name="connsiteX72" fmla="*/ 2123797 w 2520742"/>
                <a:gd name="connsiteY72" fmla="*/ 1150382 h 3791122"/>
                <a:gd name="connsiteX73" fmla="*/ 2015854 w 2520742"/>
                <a:gd name="connsiteY73" fmla="*/ 1284287 h 3791122"/>
                <a:gd name="connsiteX74" fmla="*/ 2029973 w 2520742"/>
                <a:gd name="connsiteY74" fmla="*/ 1335298 h 3791122"/>
                <a:gd name="connsiteX75" fmla="*/ 1925673 w 2520742"/>
                <a:gd name="connsiteY75" fmla="*/ 1309337 h 3791122"/>
                <a:gd name="connsiteX76" fmla="*/ 1784481 w 2520742"/>
                <a:gd name="connsiteY76" fmla="*/ 1359893 h 3791122"/>
                <a:gd name="connsiteX77" fmla="*/ 1753055 w 2520742"/>
                <a:gd name="connsiteY77" fmla="*/ 1423201 h 3791122"/>
                <a:gd name="connsiteX78" fmla="*/ 1758520 w 2520742"/>
                <a:gd name="connsiteY78" fmla="*/ 1441875 h 3791122"/>
                <a:gd name="connsiteX79" fmla="*/ 1807710 w 2520742"/>
                <a:gd name="connsiteY79" fmla="*/ 1548452 h 3791122"/>
                <a:gd name="connsiteX80" fmla="*/ 1823651 w 2520742"/>
                <a:gd name="connsiteY80" fmla="*/ 1580789 h 3791122"/>
                <a:gd name="connsiteX81" fmla="*/ 1888781 w 2520742"/>
                <a:gd name="connsiteY81" fmla="*/ 1767527 h 3791122"/>
                <a:gd name="connsiteX82" fmla="*/ 1743035 w 2520742"/>
                <a:gd name="connsiteY82" fmla="*/ 1895966 h 3791122"/>
                <a:gd name="connsiteX83" fmla="*/ 1710697 w 2520742"/>
                <a:gd name="connsiteY83" fmla="*/ 1926026 h 3791122"/>
                <a:gd name="connsiteX84" fmla="*/ 1588179 w 2520742"/>
                <a:gd name="connsiteY84" fmla="*/ 2056287 h 3791122"/>
                <a:gd name="connsiteX85" fmla="*/ 1568595 w 2520742"/>
                <a:gd name="connsiteY85" fmla="*/ 2005275 h 3791122"/>
                <a:gd name="connsiteX86" fmla="*/ 1662874 w 2520742"/>
                <a:gd name="connsiteY86" fmla="*/ 1871371 h 3791122"/>
                <a:gd name="connsiteX87" fmla="*/ 1561307 w 2520742"/>
                <a:gd name="connsiteY87" fmla="*/ 1757051 h 3791122"/>
                <a:gd name="connsiteX88" fmla="*/ 776555 w 2520742"/>
                <a:gd name="connsiteY88" fmla="*/ 1591265 h 3791122"/>
                <a:gd name="connsiteX89" fmla="*/ 709602 w 2520742"/>
                <a:gd name="connsiteY89" fmla="*/ 1654118 h 3791122"/>
                <a:gd name="connsiteX90" fmla="*/ 685919 w 2520742"/>
                <a:gd name="connsiteY90" fmla="*/ 1756596 h 3791122"/>
                <a:gd name="connsiteX91" fmla="*/ 805248 w 2520742"/>
                <a:gd name="connsiteY91" fmla="*/ 1843133 h 3791122"/>
                <a:gd name="connsiteX92" fmla="*/ 949173 w 2520742"/>
                <a:gd name="connsiteY92" fmla="*/ 1705585 h 3791122"/>
                <a:gd name="connsiteX93" fmla="*/ 960104 w 2520742"/>
                <a:gd name="connsiteY93" fmla="*/ 1756140 h 3791122"/>
                <a:gd name="connsiteX94" fmla="*/ 858992 w 2520742"/>
                <a:gd name="connsiteY94" fmla="*/ 1861806 h 3791122"/>
                <a:gd name="connsiteX95" fmla="*/ 953272 w 2520742"/>
                <a:gd name="connsiteY95" fmla="*/ 2004820 h 3791122"/>
                <a:gd name="connsiteX96" fmla="*/ 933232 w 2520742"/>
                <a:gd name="connsiteY96" fmla="*/ 2055376 h 3791122"/>
                <a:gd name="connsiteX97" fmla="*/ 804338 w 2520742"/>
                <a:gd name="connsiteY97" fmla="*/ 1901431 h 3791122"/>
                <a:gd name="connsiteX98" fmla="*/ 746494 w 2520742"/>
                <a:gd name="connsiteY98" fmla="*/ 1885946 h 3791122"/>
                <a:gd name="connsiteX99" fmla="*/ 627165 w 2520742"/>
                <a:gd name="connsiteY99" fmla="*/ 1711050 h 3791122"/>
                <a:gd name="connsiteX100" fmla="*/ 703681 w 2520742"/>
                <a:gd name="connsiteY100" fmla="*/ 1573502 h 3791122"/>
                <a:gd name="connsiteX101" fmla="*/ 712791 w 2520742"/>
                <a:gd name="connsiteY101" fmla="*/ 1557561 h 3791122"/>
                <a:gd name="connsiteX102" fmla="*/ 764257 w 2520742"/>
                <a:gd name="connsiteY102" fmla="*/ 1438231 h 3791122"/>
                <a:gd name="connsiteX103" fmla="*/ 768812 w 2520742"/>
                <a:gd name="connsiteY103" fmla="*/ 1426389 h 3791122"/>
                <a:gd name="connsiteX104" fmla="*/ 716890 w 2520742"/>
                <a:gd name="connsiteY104" fmla="*/ 1337120 h 3791122"/>
                <a:gd name="connsiteX105" fmla="*/ 578431 w 2520742"/>
                <a:gd name="connsiteY105" fmla="*/ 1310248 h 3791122"/>
                <a:gd name="connsiteX106" fmla="*/ 490527 w 2520742"/>
                <a:gd name="connsiteY106" fmla="*/ 1335298 h 3791122"/>
                <a:gd name="connsiteX107" fmla="*/ 503736 w 2520742"/>
                <a:gd name="connsiteY107" fmla="*/ 1290208 h 3791122"/>
                <a:gd name="connsiteX108" fmla="*/ 373930 w 2520742"/>
                <a:gd name="connsiteY108" fmla="*/ 1148561 h 3791122"/>
                <a:gd name="connsiteX109" fmla="*/ 227729 w 2520742"/>
                <a:gd name="connsiteY109" fmla="*/ 1266524 h 3791122"/>
                <a:gd name="connsiteX110" fmla="*/ 209966 w 2520742"/>
                <a:gd name="connsiteY110" fmla="*/ 1483777 h 3791122"/>
                <a:gd name="connsiteX111" fmla="*/ 379851 w 2520742"/>
                <a:gd name="connsiteY111" fmla="*/ 1701030 h 3791122"/>
                <a:gd name="connsiteX112" fmla="*/ 408090 w 2520742"/>
                <a:gd name="connsiteY112" fmla="*/ 1711961 h 3791122"/>
                <a:gd name="connsiteX113" fmla="*/ 398981 w 2520742"/>
                <a:gd name="connsiteY113" fmla="*/ 1763883 h 3791122"/>
                <a:gd name="connsiteX114" fmla="*/ 398525 w 2520742"/>
                <a:gd name="connsiteY114" fmla="*/ 1817172 h 3791122"/>
                <a:gd name="connsiteX115" fmla="*/ 564312 w 2520742"/>
                <a:gd name="connsiteY115" fmla="*/ 1971116 h 3791122"/>
                <a:gd name="connsiteX116" fmla="*/ 629442 w 2520742"/>
                <a:gd name="connsiteY116" fmla="*/ 1963829 h 3791122"/>
                <a:gd name="connsiteX117" fmla="*/ 628531 w 2520742"/>
                <a:gd name="connsiteY117" fmla="*/ 1979314 h 3791122"/>
                <a:gd name="connsiteX118" fmla="*/ 633086 w 2520742"/>
                <a:gd name="connsiteY118" fmla="*/ 2057198 h 3791122"/>
                <a:gd name="connsiteX119" fmla="*/ 745128 w 2520742"/>
                <a:gd name="connsiteY119" fmla="*/ 2171517 h 3791122"/>
                <a:gd name="connsiteX120" fmla="*/ 853982 w 2520742"/>
                <a:gd name="connsiteY120" fmla="*/ 2157398 h 3791122"/>
                <a:gd name="connsiteX121" fmla="*/ 877211 w 2520742"/>
                <a:gd name="connsiteY121" fmla="*/ 2162408 h 3791122"/>
                <a:gd name="connsiteX122" fmla="*/ 936876 w 2520742"/>
                <a:gd name="connsiteY122" fmla="*/ 2205677 h 3791122"/>
                <a:gd name="connsiteX123" fmla="*/ 1034799 w 2520742"/>
                <a:gd name="connsiteY123" fmla="*/ 2227539 h 3791122"/>
                <a:gd name="connsiteX124" fmla="*/ 1174169 w 2520742"/>
                <a:gd name="connsiteY124" fmla="*/ 2118684 h 3791122"/>
                <a:gd name="connsiteX125" fmla="*/ 1151851 w 2520742"/>
                <a:gd name="connsiteY125" fmla="*/ 1903253 h 3791122"/>
                <a:gd name="connsiteX126" fmla="*/ 1106761 w 2520742"/>
                <a:gd name="connsiteY126" fmla="*/ 1838123 h 3791122"/>
                <a:gd name="connsiteX127" fmla="*/ 1116326 w 2520742"/>
                <a:gd name="connsiteY127" fmla="*/ 1826736 h 3791122"/>
                <a:gd name="connsiteX128" fmla="*/ 1181912 w 2520742"/>
                <a:gd name="connsiteY128" fmla="*/ 1665504 h 3791122"/>
                <a:gd name="connsiteX129" fmla="*/ 1120880 w 2520742"/>
                <a:gd name="connsiteY129" fmla="*/ 1507916 h 3791122"/>
                <a:gd name="connsiteX130" fmla="*/ 966025 w 2520742"/>
                <a:gd name="connsiteY130" fmla="*/ 1491520 h 3791122"/>
                <a:gd name="connsiteX131" fmla="*/ 947807 w 2520742"/>
                <a:gd name="connsiteY131" fmla="*/ 1503817 h 3791122"/>
                <a:gd name="connsiteX132" fmla="*/ 878122 w 2520742"/>
                <a:gd name="connsiteY132" fmla="*/ 1466925 h 3791122"/>
                <a:gd name="connsiteX133" fmla="*/ 772456 w 2520742"/>
                <a:gd name="connsiteY133" fmla="*/ 1542531 h 3791122"/>
                <a:gd name="connsiteX134" fmla="*/ 776555 w 2520742"/>
                <a:gd name="connsiteY134" fmla="*/ 1591265 h 3791122"/>
                <a:gd name="connsiteX135" fmla="*/ 1617784 w 2520742"/>
                <a:gd name="connsiteY135" fmla="*/ 559199 h 3791122"/>
                <a:gd name="connsiteX136" fmla="*/ 1705687 w 2520742"/>
                <a:gd name="connsiteY136" fmla="*/ 673974 h 3791122"/>
                <a:gd name="connsiteX137" fmla="*/ 1827294 w 2520742"/>
                <a:gd name="connsiteY137" fmla="*/ 661677 h 3791122"/>
                <a:gd name="connsiteX138" fmla="*/ 1961199 w 2520742"/>
                <a:gd name="connsiteY138" fmla="*/ 534149 h 3791122"/>
                <a:gd name="connsiteX139" fmla="*/ 1931594 w 2520742"/>
                <a:gd name="connsiteY139" fmla="*/ 391591 h 3791122"/>
                <a:gd name="connsiteX140" fmla="*/ 1797690 w 2520742"/>
                <a:gd name="connsiteY140" fmla="*/ 358798 h 3791122"/>
                <a:gd name="connsiteX141" fmla="*/ 1781293 w 2520742"/>
                <a:gd name="connsiteY141" fmla="*/ 351966 h 3791122"/>
                <a:gd name="connsiteX142" fmla="*/ 1686103 w 2520742"/>
                <a:gd name="connsiteY142" fmla="*/ 245389 h 3791122"/>
                <a:gd name="connsiteX143" fmla="*/ 1579981 w 2520742"/>
                <a:gd name="connsiteY143" fmla="*/ 201210 h 3791122"/>
                <a:gd name="connsiteX144" fmla="*/ 1431958 w 2520742"/>
                <a:gd name="connsiteY144" fmla="*/ 279093 h 3791122"/>
                <a:gd name="connsiteX145" fmla="*/ 1404630 w 2520742"/>
                <a:gd name="connsiteY145" fmla="*/ 566031 h 3791122"/>
                <a:gd name="connsiteX146" fmla="*/ 1449265 w 2520742"/>
                <a:gd name="connsiteY146" fmla="*/ 651657 h 3791122"/>
                <a:gd name="connsiteX147" fmla="*/ 1373659 w 2520742"/>
                <a:gd name="connsiteY147" fmla="*/ 859345 h 3791122"/>
                <a:gd name="connsiteX148" fmla="*/ 1480236 w 2520742"/>
                <a:gd name="connsiteY148" fmla="*/ 1056103 h 3791122"/>
                <a:gd name="connsiteX149" fmla="*/ 1411462 w 2520742"/>
                <a:gd name="connsiteY149" fmla="*/ 1434588 h 3791122"/>
                <a:gd name="connsiteX150" fmla="*/ 1415561 w 2520742"/>
                <a:gd name="connsiteY150" fmla="*/ 1434132 h 3791122"/>
                <a:gd name="connsiteX151" fmla="*/ 1568139 w 2520742"/>
                <a:gd name="connsiteY151" fmla="*/ 1434588 h 3791122"/>
                <a:gd name="connsiteX152" fmla="*/ 1578615 w 2520742"/>
                <a:gd name="connsiteY152" fmla="*/ 1433221 h 3791122"/>
                <a:gd name="connsiteX153" fmla="*/ 1698400 w 2520742"/>
                <a:gd name="connsiteY153" fmla="*/ 1409537 h 3791122"/>
                <a:gd name="connsiteX154" fmla="*/ 1957555 w 2520742"/>
                <a:gd name="connsiteY154" fmla="*/ 1255593 h 3791122"/>
                <a:gd name="connsiteX155" fmla="*/ 1978506 w 2520742"/>
                <a:gd name="connsiteY155" fmla="*/ 1171333 h 3791122"/>
                <a:gd name="connsiteX156" fmla="*/ 1912009 w 2520742"/>
                <a:gd name="connsiteY156" fmla="*/ 1150382 h 3791122"/>
                <a:gd name="connsiteX157" fmla="*/ 1848701 w 2520742"/>
                <a:gd name="connsiteY157" fmla="*/ 1113035 h 3791122"/>
                <a:gd name="connsiteX158" fmla="*/ 1637824 w 2520742"/>
                <a:gd name="connsiteY158" fmla="*/ 1144006 h 3791122"/>
                <a:gd name="connsiteX159" fmla="*/ 1543089 w 2520742"/>
                <a:gd name="connsiteY159" fmla="*/ 1234642 h 3791122"/>
                <a:gd name="connsiteX160" fmla="*/ 1522593 w 2520742"/>
                <a:gd name="connsiteY160" fmla="*/ 1184542 h 3791122"/>
                <a:gd name="connsiteX161" fmla="*/ 1600021 w 2520742"/>
                <a:gd name="connsiteY161" fmla="*/ 1072044 h 3791122"/>
                <a:gd name="connsiteX162" fmla="*/ 1542634 w 2520742"/>
                <a:gd name="connsiteY162" fmla="*/ 948159 h 3791122"/>
                <a:gd name="connsiteX163" fmla="*/ 1573605 w 2520742"/>
                <a:gd name="connsiteY163" fmla="*/ 903069 h 3791122"/>
                <a:gd name="connsiteX164" fmla="*/ 1585447 w 2520742"/>
                <a:gd name="connsiteY164" fmla="*/ 911267 h 3791122"/>
                <a:gd name="connsiteX165" fmla="*/ 1655587 w 2520742"/>
                <a:gd name="connsiteY165" fmla="*/ 1071588 h 3791122"/>
                <a:gd name="connsiteX166" fmla="*/ 1661508 w 2520742"/>
                <a:gd name="connsiteY166" fmla="*/ 1090717 h 3791122"/>
                <a:gd name="connsiteX167" fmla="*/ 1809076 w 2520742"/>
                <a:gd name="connsiteY167" fmla="*/ 1074321 h 3791122"/>
                <a:gd name="connsiteX168" fmla="*/ 1811809 w 2520742"/>
                <a:gd name="connsiteY168" fmla="*/ 1054281 h 3791122"/>
                <a:gd name="connsiteX169" fmla="*/ 1800878 w 2520742"/>
                <a:gd name="connsiteY169" fmla="*/ 963189 h 3791122"/>
                <a:gd name="connsiteX170" fmla="*/ 1794502 w 2520742"/>
                <a:gd name="connsiteY170" fmla="*/ 948159 h 3791122"/>
                <a:gd name="connsiteX171" fmla="*/ 1733470 w 2520742"/>
                <a:gd name="connsiteY171" fmla="*/ 790116 h 3791122"/>
                <a:gd name="connsiteX172" fmla="*/ 1748045 w 2520742"/>
                <a:gd name="connsiteY172" fmla="*/ 733184 h 3791122"/>
                <a:gd name="connsiteX173" fmla="*/ 1645567 w 2520742"/>
                <a:gd name="connsiteY173" fmla="*/ 704945 h 3791122"/>
                <a:gd name="connsiteX174" fmla="*/ 1563129 w 2520742"/>
                <a:gd name="connsiteY174" fmla="*/ 573318 h 3791122"/>
                <a:gd name="connsiteX175" fmla="*/ 1543089 w 2520742"/>
                <a:gd name="connsiteY175" fmla="*/ 542803 h 3791122"/>
                <a:gd name="connsiteX176" fmla="*/ 1453820 w 2520742"/>
                <a:gd name="connsiteY176" fmla="*/ 433948 h 3791122"/>
                <a:gd name="connsiteX177" fmla="*/ 1506197 w 2520742"/>
                <a:gd name="connsiteY177" fmla="*/ 421651 h 3791122"/>
                <a:gd name="connsiteX178" fmla="*/ 1597289 w 2520742"/>
                <a:gd name="connsiteY178" fmla="*/ 501356 h 3791122"/>
                <a:gd name="connsiteX179" fmla="*/ 1711608 w 2520742"/>
                <a:gd name="connsiteY179" fmla="*/ 453077 h 3791122"/>
                <a:gd name="connsiteX180" fmla="*/ 1752599 w 2520742"/>
                <a:gd name="connsiteY180" fmla="*/ 489514 h 3791122"/>
                <a:gd name="connsiteX181" fmla="*/ 1617784 w 2520742"/>
                <a:gd name="connsiteY181" fmla="*/ 559199 h 3791122"/>
                <a:gd name="connsiteX182" fmla="*/ 1068047 w 2520742"/>
                <a:gd name="connsiteY182" fmla="*/ 433948 h 3791122"/>
                <a:gd name="connsiteX183" fmla="*/ 975134 w 2520742"/>
                <a:gd name="connsiteY183" fmla="*/ 544624 h 3791122"/>
                <a:gd name="connsiteX184" fmla="*/ 959193 w 2520742"/>
                <a:gd name="connsiteY184" fmla="*/ 566942 h 3791122"/>
                <a:gd name="connsiteX185" fmla="*/ 818457 w 2520742"/>
                <a:gd name="connsiteY185" fmla="*/ 726807 h 3791122"/>
                <a:gd name="connsiteX186" fmla="*/ 772000 w 2520742"/>
                <a:gd name="connsiteY186" fmla="*/ 734095 h 3791122"/>
                <a:gd name="connsiteX187" fmla="*/ 775644 w 2520742"/>
                <a:gd name="connsiteY187" fmla="*/ 744570 h 3791122"/>
                <a:gd name="connsiteX188" fmla="*/ 723722 w 2520742"/>
                <a:gd name="connsiteY188" fmla="*/ 949981 h 3791122"/>
                <a:gd name="connsiteX189" fmla="*/ 719622 w 2520742"/>
                <a:gd name="connsiteY189" fmla="*/ 962279 h 3791122"/>
                <a:gd name="connsiteX190" fmla="*/ 709147 w 2520742"/>
                <a:gd name="connsiteY190" fmla="*/ 1056103 h 3791122"/>
                <a:gd name="connsiteX191" fmla="*/ 710969 w 2520742"/>
                <a:gd name="connsiteY191" fmla="*/ 1071588 h 3791122"/>
                <a:gd name="connsiteX192" fmla="*/ 859903 w 2520742"/>
                <a:gd name="connsiteY192" fmla="*/ 1090262 h 3791122"/>
                <a:gd name="connsiteX193" fmla="*/ 865824 w 2520742"/>
                <a:gd name="connsiteY193" fmla="*/ 1077054 h 3791122"/>
                <a:gd name="connsiteX194" fmla="*/ 870834 w 2520742"/>
                <a:gd name="connsiteY194" fmla="*/ 1014201 h 3791122"/>
                <a:gd name="connsiteX195" fmla="*/ 947351 w 2520742"/>
                <a:gd name="connsiteY195" fmla="*/ 902614 h 3791122"/>
                <a:gd name="connsiteX196" fmla="*/ 978322 w 2520742"/>
                <a:gd name="connsiteY196" fmla="*/ 947704 h 3791122"/>
                <a:gd name="connsiteX197" fmla="*/ 920935 w 2520742"/>
                <a:gd name="connsiteY197" fmla="*/ 1070677 h 3791122"/>
                <a:gd name="connsiteX198" fmla="*/ 998362 w 2520742"/>
                <a:gd name="connsiteY198" fmla="*/ 1184086 h 3791122"/>
                <a:gd name="connsiteX199" fmla="*/ 977867 w 2520742"/>
                <a:gd name="connsiteY199" fmla="*/ 1234186 h 3791122"/>
                <a:gd name="connsiteX200" fmla="*/ 883132 w 2520742"/>
                <a:gd name="connsiteY200" fmla="*/ 1143550 h 3791122"/>
                <a:gd name="connsiteX201" fmla="*/ 669978 w 2520742"/>
                <a:gd name="connsiteY201" fmla="*/ 1110758 h 3791122"/>
                <a:gd name="connsiteX202" fmla="*/ 542450 w 2520742"/>
                <a:gd name="connsiteY202" fmla="*/ 1169512 h 3791122"/>
                <a:gd name="connsiteX203" fmla="*/ 564312 w 2520742"/>
                <a:gd name="connsiteY203" fmla="*/ 1256504 h 3791122"/>
                <a:gd name="connsiteX204" fmla="*/ 725088 w 2520742"/>
                <a:gd name="connsiteY204" fmla="*/ 1277000 h 3791122"/>
                <a:gd name="connsiteX205" fmla="*/ 822556 w 2520742"/>
                <a:gd name="connsiteY205" fmla="*/ 1408627 h 3791122"/>
                <a:gd name="connsiteX206" fmla="*/ 943707 w 2520742"/>
                <a:gd name="connsiteY206" fmla="*/ 1432766 h 3791122"/>
                <a:gd name="connsiteX207" fmla="*/ 958282 w 2520742"/>
                <a:gd name="connsiteY207" fmla="*/ 1432310 h 3791122"/>
                <a:gd name="connsiteX208" fmla="*/ 1024323 w 2520742"/>
                <a:gd name="connsiteY208" fmla="*/ 1420013 h 3791122"/>
                <a:gd name="connsiteX209" fmla="*/ 1113137 w 2520742"/>
                <a:gd name="connsiteY209" fmla="*/ 1430944 h 3791122"/>
                <a:gd name="connsiteX210" fmla="*/ 1151851 w 2520742"/>
                <a:gd name="connsiteY210" fmla="*/ 1273356 h 3791122"/>
                <a:gd name="connsiteX211" fmla="*/ 1042086 w 2520742"/>
                <a:gd name="connsiteY211" fmla="*/ 1055647 h 3791122"/>
                <a:gd name="connsiteX212" fmla="*/ 1072602 w 2520742"/>
                <a:gd name="connsiteY212" fmla="*/ 649379 h 3791122"/>
                <a:gd name="connsiteX213" fmla="*/ 1114048 w 2520742"/>
                <a:gd name="connsiteY213" fmla="*/ 569219 h 3791122"/>
                <a:gd name="connsiteX214" fmla="*/ 1095830 w 2520742"/>
                <a:gd name="connsiteY214" fmla="*/ 284103 h 3791122"/>
                <a:gd name="connsiteX215" fmla="*/ 995630 w 2520742"/>
                <a:gd name="connsiteY215" fmla="*/ 206220 h 3791122"/>
                <a:gd name="connsiteX216" fmla="*/ 860359 w 2520742"/>
                <a:gd name="connsiteY216" fmla="*/ 231725 h 3791122"/>
                <a:gd name="connsiteX217" fmla="*/ 741029 w 2520742"/>
                <a:gd name="connsiteY217" fmla="*/ 351510 h 3791122"/>
                <a:gd name="connsiteX218" fmla="*/ 721900 w 2520742"/>
                <a:gd name="connsiteY218" fmla="*/ 357887 h 3791122"/>
                <a:gd name="connsiteX219" fmla="*/ 631264 w 2520742"/>
                <a:gd name="connsiteY219" fmla="*/ 361986 h 3791122"/>
                <a:gd name="connsiteX220" fmla="*/ 579342 w 2520742"/>
                <a:gd name="connsiteY220" fmla="*/ 570585 h 3791122"/>
                <a:gd name="connsiteX221" fmla="*/ 772000 w 2520742"/>
                <a:gd name="connsiteY221" fmla="*/ 678984 h 3791122"/>
                <a:gd name="connsiteX222" fmla="*/ 904538 w 2520742"/>
                <a:gd name="connsiteY222" fmla="*/ 560565 h 3791122"/>
                <a:gd name="connsiteX223" fmla="*/ 769723 w 2520742"/>
                <a:gd name="connsiteY223" fmla="*/ 489059 h 3791122"/>
                <a:gd name="connsiteX224" fmla="*/ 809347 w 2520742"/>
                <a:gd name="connsiteY224" fmla="*/ 454444 h 3791122"/>
                <a:gd name="connsiteX225" fmla="*/ 1016581 w 2520742"/>
                <a:gd name="connsiteY225" fmla="*/ 422562 h 3791122"/>
                <a:gd name="connsiteX226" fmla="*/ 1068047 w 2520742"/>
                <a:gd name="connsiteY226" fmla="*/ 433948 h 3791122"/>
                <a:gd name="connsiteX227" fmla="*/ 637185 w 2520742"/>
                <a:gd name="connsiteY227" fmla="*/ 921743 h 3791122"/>
                <a:gd name="connsiteX228" fmla="*/ 676354 w 2520742"/>
                <a:gd name="connsiteY228" fmla="*/ 912178 h 3791122"/>
                <a:gd name="connsiteX229" fmla="*/ 736019 w 2520742"/>
                <a:gd name="connsiteY229" fmla="*/ 791938 h 3791122"/>
                <a:gd name="connsiteX230" fmla="*/ 671799 w 2520742"/>
                <a:gd name="connsiteY230" fmla="*/ 712688 h 3791122"/>
                <a:gd name="connsiteX231" fmla="*/ 514667 w 2520742"/>
                <a:gd name="connsiteY231" fmla="*/ 565120 h 3791122"/>
                <a:gd name="connsiteX232" fmla="*/ 506468 w 2520742"/>
                <a:gd name="connsiteY232" fmla="*/ 546902 h 3791122"/>
                <a:gd name="connsiteX233" fmla="*/ 383040 w 2520742"/>
                <a:gd name="connsiteY233" fmla="*/ 655756 h 3791122"/>
                <a:gd name="connsiteX234" fmla="*/ 423120 w 2520742"/>
                <a:gd name="connsiteY234" fmla="*/ 810156 h 3791122"/>
                <a:gd name="connsiteX235" fmla="*/ 431773 w 2520742"/>
                <a:gd name="connsiteY235" fmla="*/ 821998 h 3791122"/>
                <a:gd name="connsiteX236" fmla="*/ 242759 w 2520742"/>
                <a:gd name="connsiteY236" fmla="*/ 970932 h 3791122"/>
                <a:gd name="connsiteX237" fmla="*/ 275552 w 2520742"/>
                <a:gd name="connsiteY237" fmla="*/ 1126699 h 3791122"/>
                <a:gd name="connsiteX238" fmla="*/ 465933 w 2520742"/>
                <a:gd name="connsiteY238" fmla="*/ 1108025 h 3791122"/>
                <a:gd name="connsiteX239" fmla="*/ 640373 w 2520742"/>
                <a:gd name="connsiteY239" fmla="*/ 1064301 h 3791122"/>
                <a:gd name="connsiteX240" fmla="*/ 659502 w 2520742"/>
                <a:gd name="connsiteY240" fmla="*/ 955447 h 3791122"/>
                <a:gd name="connsiteX241" fmla="*/ 637185 w 2520742"/>
                <a:gd name="connsiteY241" fmla="*/ 921743 h 3791122"/>
                <a:gd name="connsiteX242" fmla="*/ 2016309 w 2520742"/>
                <a:gd name="connsiteY242" fmla="*/ 546902 h 3791122"/>
                <a:gd name="connsiteX243" fmla="*/ 2013121 w 2520742"/>
                <a:gd name="connsiteY243" fmla="*/ 552823 h 3791122"/>
                <a:gd name="connsiteX244" fmla="*/ 1842325 w 2520742"/>
                <a:gd name="connsiteY244" fmla="*/ 715876 h 3791122"/>
                <a:gd name="connsiteX245" fmla="*/ 1800878 w 2520742"/>
                <a:gd name="connsiteY245" fmla="*/ 751402 h 3791122"/>
                <a:gd name="connsiteX246" fmla="*/ 1785848 w 2520742"/>
                <a:gd name="connsiteY246" fmla="*/ 829741 h 3791122"/>
                <a:gd name="connsiteX247" fmla="*/ 1851434 w 2520742"/>
                <a:gd name="connsiteY247" fmla="*/ 913545 h 3791122"/>
                <a:gd name="connsiteX248" fmla="*/ 1886504 w 2520742"/>
                <a:gd name="connsiteY248" fmla="*/ 920376 h 3791122"/>
                <a:gd name="connsiteX249" fmla="*/ 1880127 w 2520742"/>
                <a:gd name="connsiteY249" fmla="*/ 929030 h 3791122"/>
                <a:gd name="connsiteX250" fmla="*/ 1853711 w 2520742"/>
                <a:gd name="connsiteY250" fmla="*/ 990517 h 3791122"/>
                <a:gd name="connsiteX251" fmla="*/ 1910643 w 2520742"/>
                <a:gd name="connsiteY251" fmla="*/ 1085252 h 3791122"/>
                <a:gd name="connsiteX252" fmla="*/ 2071419 w 2520742"/>
                <a:gd name="connsiteY252" fmla="*/ 1104381 h 3791122"/>
                <a:gd name="connsiteX253" fmla="*/ 2237206 w 2520742"/>
                <a:gd name="connsiteY253" fmla="*/ 1121689 h 3791122"/>
                <a:gd name="connsiteX254" fmla="*/ 2248137 w 2520742"/>
                <a:gd name="connsiteY254" fmla="*/ 1126243 h 3791122"/>
                <a:gd name="connsiteX255" fmla="*/ 2276831 w 2520742"/>
                <a:gd name="connsiteY255" fmla="*/ 958635 h 3791122"/>
                <a:gd name="connsiteX256" fmla="*/ 2092371 w 2520742"/>
                <a:gd name="connsiteY256" fmla="*/ 821998 h 3791122"/>
                <a:gd name="connsiteX257" fmla="*/ 2092371 w 2520742"/>
                <a:gd name="connsiteY257" fmla="*/ 820176 h 3791122"/>
                <a:gd name="connsiteX258" fmla="*/ 2096925 w 2520742"/>
                <a:gd name="connsiteY258" fmla="*/ 814255 h 3791122"/>
                <a:gd name="connsiteX259" fmla="*/ 2142471 w 2520742"/>
                <a:gd name="connsiteY259" fmla="*/ 691737 h 3791122"/>
                <a:gd name="connsiteX260" fmla="*/ 2016309 w 2520742"/>
                <a:gd name="connsiteY260" fmla="*/ 546902 h 379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520742" h="3791122">
                  <a:moveTo>
                    <a:pt x="1382768" y="3791123"/>
                  </a:moveTo>
                  <a:cubicBezTo>
                    <a:pt x="1302608" y="3791123"/>
                    <a:pt x="1222903" y="3791123"/>
                    <a:pt x="1142742" y="3791123"/>
                  </a:cubicBezTo>
                  <a:cubicBezTo>
                    <a:pt x="1140920" y="3790212"/>
                    <a:pt x="1139099" y="3789301"/>
                    <a:pt x="1137277" y="3788846"/>
                  </a:cubicBezTo>
                  <a:cubicBezTo>
                    <a:pt x="1068047" y="3779281"/>
                    <a:pt x="1022957" y="3736923"/>
                    <a:pt x="1009293" y="3668605"/>
                  </a:cubicBezTo>
                  <a:cubicBezTo>
                    <a:pt x="1003828" y="3642644"/>
                    <a:pt x="1003828" y="3642644"/>
                    <a:pt x="976500" y="3640822"/>
                  </a:cubicBezTo>
                  <a:cubicBezTo>
                    <a:pt x="855804" y="3633079"/>
                    <a:pt x="769723" y="3536522"/>
                    <a:pt x="775188" y="3416282"/>
                  </a:cubicBezTo>
                  <a:cubicBezTo>
                    <a:pt x="775188" y="3411727"/>
                    <a:pt x="774277" y="3406262"/>
                    <a:pt x="771545" y="3403073"/>
                  </a:cubicBezTo>
                  <a:cubicBezTo>
                    <a:pt x="715979" y="3342498"/>
                    <a:pt x="711880" y="3272813"/>
                    <a:pt x="741029" y="3200395"/>
                  </a:cubicBezTo>
                  <a:cubicBezTo>
                    <a:pt x="750594" y="3176711"/>
                    <a:pt x="750594" y="3161681"/>
                    <a:pt x="737841" y="3138908"/>
                  </a:cubicBezTo>
                  <a:cubicBezTo>
                    <a:pt x="704137" y="3078333"/>
                    <a:pt x="709602" y="3015935"/>
                    <a:pt x="738752" y="2954448"/>
                  </a:cubicBezTo>
                  <a:cubicBezTo>
                    <a:pt x="741029" y="2949438"/>
                    <a:pt x="741940" y="2940784"/>
                    <a:pt x="739207" y="2936230"/>
                  </a:cubicBezTo>
                  <a:cubicBezTo>
                    <a:pt x="693661" y="2862446"/>
                    <a:pt x="697760" y="2789573"/>
                    <a:pt x="742395" y="2717155"/>
                  </a:cubicBezTo>
                  <a:cubicBezTo>
                    <a:pt x="747405" y="2709412"/>
                    <a:pt x="746950" y="2704402"/>
                    <a:pt x="742851" y="2696204"/>
                  </a:cubicBezTo>
                  <a:cubicBezTo>
                    <a:pt x="728732" y="2669787"/>
                    <a:pt x="714612" y="2642915"/>
                    <a:pt x="702771" y="2615588"/>
                  </a:cubicBezTo>
                  <a:cubicBezTo>
                    <a:pt x="682730" y="2569587"/>
                    <a:pt x="666789" y="2521764"/>
                    <a:pt x="645383" y="2476218"/>
                  </a:cubicBezTo>
                  <a:cubicBezTo>
                    <a:pt x="599382" y="2378750"/>
                    <a:pt x="531974" y="2296313"/>
                    <a:pt x="460467" y="2217063"/>
                  </a:cubicBezTo>
                  <a:cubicBezTo>
                    <a:pt x="395792" y="2145101"/>
                    <a:pt x="327929" y="2076327"/>
                    <a:pt x="266442" y="2001632"/>
                  </a:cubicBezTo>
                  <a:cubicBezTo>
                    <a:pt x="117963" y="1822637"/>
                    <a:pt x="33248" y="1615860"/>
                    <a:pt x="8198" y="1384487"/>
                  </a:cubicBezTo>
                  <a:cubicBezTo>
                    <a:pt x="5465" y="1357615"/>
                    <a:pt x="2733" y="1330743"/>
                    <a:pt x="0" y="1303871"/>
                  </a:cubicBezTo>
                  <a:cubicBezTo>
                    <a:pt x="0" y="1264247"/>
                    <a:pt x="0" y="1225077"/>
                    <a:pt x="0" y="1185453"/>
                  </a:cubicBezTo>
                  <a:cubicBezTo>
                    <a:pt x="911" y="1181354"/>
                    <a:pt x="1822" y="1176799"/>
                    <a:pt x="2277" y="1172700"/>
                  </a:cubicBezTo>
                  <a:cubicBezTo>
                    <a:pt x="14119" y="976398"/>
                    <a:pt x="66952" y="791938"/>
                    <a:pt x="165331" y="622052"/>
                  </a:cubicBezTo>
                  <a:cubicBezTo>
                    <a:pt x="339316" y="321906"/>
                    <a:pt x="592550" y="123782"/>
                    <a:pt x="930499" y="38611"/>
                  </a:cubicBezTo>
                  <a:cubicBezTo>
                    <a:pt x="1110860" y="-6934"/>
                    <a:pt x="1293954" y="-9212"/>
                    <a:pt x="1477048" y="16294"/>
                  </a:cubicBezTo>
                  <a:cubicBezTo>
                    <a:pt x="1710242" y="48631"/>
                    <a:pt x="1918841" y="140634"/>
                    <a:pt x="2093281" y="298677"/>
                  </a:cubicBezTo>
                  <a:cubicBezTo>
                    <a:pt x="2414379" y="590626"/>
                    <a:pt x="2555115" y="955902"/>
                    <a:pt x="2513669" y="1388131"/>
                  </a:cubicBezTo>
                  <a:cubicBezTo>
                    <a:pt x="2491806" y="1614038"/>
                    <a:pt x="2406181" y="1816716"/>
                    <a:pt x="2264078" y="1993434"/>
                  </a:cubicBezTo>
                  <a:cubicBezTo>
                    <a:pt x="2205324" y="2066307"/>
                    <a:pt x="2140194" y="2134170"/>
                    <a:pt x="2075519" y="2202033"/>
                  </a:cubicBezTo>
                  <a:cubicBezTo>
                    <a:pt x="1967575" y="2314986"/>
                    <a:pt x="1880583" y="2440693"/>
                    <a:pt x="1829116" y="2589627"/>
                  </a:cubicBezTo>
                  <a:cubicBezTo>
                    <a:pt x="1816363" y="2626064"/>
                    <a:pt x="1797234" y="2660678"/>
                    <a:pt x="1779927" y="2695293"/>
                  </a:cubicBezTo>
                  <a:cubicBezTo>
                    <a:pt x="1775372" y="2704402"/>
                    <a:pt x="1774917" y="2709868"/>
                    <a:pt x="1780382" y="2718521"/>
                  </a:cubicBezTo>
                  <a:cubicBezTo>
                    <a:pt x="1823195" y="2788662"/>
                    <a:pt x="1827750" y="2860168"/>
                    <a:pt x="1784481" y="2932131"/>
                  </a:cubicBezTo>
                  <a:cubicBezTo>
                    <a:pt x="1779016" y="2941240"/>
                    <a:pt x="1779016" y="2946705"/>
                    <a:pt x="1783571" y="2955814"/>
                  </a:cubicBezTo>
                  <a:cubicBezTo>
                    <a:pt x="1813631" y="3017757"/>
                    <a:pt x="1818185" y="3081065"/>
                    <a:pt x="1783115" y="3141186"/>
                  </a:cubicBezTo>
                  <a:cubicBezTo>
                    <a:pt x="1770818" y="3162137"/>
                    <a:pt x="1771729" y="3175800"/>
                    <a:pt x="1780382" y="3197207"/>
                  </a:cubicBezTo>
                  <a:cubicBezTo>
                    <a:pt x="1809987" y="3270536"/>
                    <a:pt x="1807254" y="3340676"/>
                    <a:pt x="1750778" y="3402618"/>
                  </a:cubicBezTo>
                  <a:cubicBezTo>
                    <a:pt x="1748045" y="3405806"/>
                    <a:pt x="1746679" y="3411727"/>
                    <a:pt x="1747134" y="3415826"/>
                  </a:cubicBezTo>
                  <a:cubicBezTo>
                    <a:pt x="1756699" y="3511928"/>
                    <a:pt x="1682004" y="3631257"/>
                    <a:pt x="1543089" y="3640367"/>
                  </a:cubicBezTo>
                  <a:cubicBezTo>
                    <a:pt x="1517584" y="3642188"/>
                    <a:pt x="1517584" y="3642188"/>
                    <a:pt x="1512574" y="3667239"/>
                  </a:cubicBezTo>
                  <a:cubicBezTo>
                    <a:pt x="1499365" y="3730092"/>
                    <a:pt x="1462929" y="3770627"/>
                    <a:pt x="1399620" y="3786568"/>
                  </a:cubicBezTo>
                  <a:cubicBezTo>
                    <a:pt x="1394155" y="3788390"/>
                    <a:pt x="1388234" y="3789757"/>
                    <a:pt x="1382768" y="3791123"/>
                  </a:cubicBezTo>
                  <a:close/>
                  <a:moveTo>
                    <a:pt x="1561307" y="1757051"/>
                  </a:moveTo>
                  <a:cubicBezTo>
                    <a:pt x="1565407" y="1739289"/>
                    <a:pt x="1569050" y="1721981"/>
                    <a:pt x="1573149" y="1704218"/>
                  </a:cubicBezTo>
                  <a:cubicBezTo>
                    <a:pt x="1649666" y="1722892"/>
                    <a:pt x="1697034" y="1768893"/>
                    <a:pt x="1716163" y="1844499"/>
                  </a:cubicBezTo>
                  <a:cubicBezTo>
                    <a:pt x="1743946" y="1841311"/>
                    <a:pt x="1769451" y="1833568"/>
                    <a:pt x="1791313" y="1818083"/>
                  </a:cubicBezTo>
                  <a:cubicBezTo>
                    <a:pt x="1823195" y="1795765"/>
                    <a:pt x="1840503" y="1765249"/>
                    <a:pt x="1839136" y="1725169"/>
                  </a:cubicBezTo>
                  <a:cubicBezTo>
                    <a:pt x="1837314" y="1683267"/>
                    <a:pt x="1816363" y="1651385"/>
                    <a:pt x="1785848" y="1624969"/>
                  </a:cubicBezTo>
                  <a:cubicBezTo>
                    <a:pt x="1773095" y="1614038"/>
                    <a:pt x="1758065" y="1604929"/>
                    <a:pt x="1744857" y="1595364"/>
                  </a:cubicBezTo>
                  <a:cubicBezTo>
                    <a:pt x="1746223" y="1577146"/>
                    <a:pt x="1749411" y="1559838"/>
                    <a:pt x="1748956" y="1542075"/>
                  </a:cubicBezTo>
                  <a:cubicBezTo>
                    <a:pt x="1747134" y="1483322"/>
                    <a:pt x="1707054" y="1451440"/>
                    <a:pt x="1650577" y="1467381"/>
                  </a:cubicBezTo>
                  <a:cubicBezTo>
                    <a:pt x="1623705" y="1475123"/>
                    <a:pt x="1599566" y="1491520"/>
                    <a:pt x="1572238" y="1504728"/>
                  </a:cubicBezTo>
                  <a:cubicBezTo>
                    <a:pt x="1564496" y="1500174"/>
                    <a:pt x="1553109" y="1491975"/>
                    <a:pt x="1540812" y="1486054"/>
                  </a:cubicBezTo>
                  <a:cubicBezTo>
                    <a:pt x="1518950" y="1475123"/>
                    <a:pt x="1495266" y="1470569"/>
                    <a:pt x="1470671" y="1474668"/>
                  </a:cubicBezTo>
                  <a:cubicBezTo>
                    <a:pt x="1425126" y="1482411"/>
                    <a:pt x="1391877" y="1508372"/>
                    <a:pt x="1369560" y="1547086"/>
                  </a:cubicBezTo>
                  <a:cubicBezTo>
                    <a:pt x="1319915" y="1634078"/>
                    <a:pt x="1331301" y="1718793"/>
                    <a:pt x="1383679" y="1800775"/>
                  </a:cubicBezTo>
                  <a:cubicBezTo>
                    <a:pt x="1392788" y="1815350"/>
                    <a:pt x="1404175" y="1828103"/>
                    <a:pt x="1411917" y="1838123"/>
                  </a:cubicBezTo>
                  <a:cubicBezTo>
                    <a:pt x="1390966" y="1873193"/>
                    <a:pt x="1367283" y="1904619"/>
                    <a:pt x="1352253" y="1940145"/>
                  </a:cubicBezTo>
                  <a:cubicBezTo>
                    <a:pt x="1319915" y="2015295"/>
                    <a:pt x="1319915" y="2090446"/>
                    <a:pt x="1368194" y="2159675"/>
                  </a:cubicBezTo>
                  <a:cubicBezTo>
                    <a:pt x="1406907" y="2214786"/>
                    <a:pt x="1461107" y="2239380"/>
                    <a:pt x="1528970" y="2227539"/>
                  </a:cubicBezTo>
                  <a:cubicBezTo>
                    <a:pt x="1574516" y="2219796"/>
                    <a:pt x="1611863" y="2195201"/>
                    <a:pt x="1645112" y="2163319"/>
                  </a:cubicBezTo>
                  <a:cubicBezTo>
                    <a:pt x="1651943" y="2156943"/>
                    <a:pt x="1656953" y="2156032"/>
                    <a:pt x="1666063" y="2159220"/>
                  </a:cubicBezTo>
                  <a:cubicBezTo>
                    <a:pt x="1684281" y="2165141"/>
                    <a:pt x="1702955" y="2170151"/>
                    <a:pt x="1721628" y="2173795"/>
                  </a:cubicBezTo>
                  <a:cubicBezTo>
                    <a:pt x="1782204" y="2184270"/>
                    <a:pt x="1837770" y="2161497"/>
                    <a:pt x="1866919" y="2113674"/>
                  </a:cubicBezTo>
                  <a:cubicBezTo>
                    <a:pt x="1882405" y="2089080"/>
                    <a:pt x="1890603" y="2061752"/>
                    <a:pt x="1891969" y="2032603"/>
                  </a:cubicBezTo>
                  <a:cubicBezTo>
                    <a:pt x="1892880" y="2010286"/>
                    <a:pt x="1891969" y="1987513"/>
                    <a:pt x="1891969" y="1965195"/>
                  </a:cubicBezTo>
                  <a:cubicBezTo>
                    <a:pt x="1905633" y="1967472"/>
                    <a:pt x="1918386" y="1969750"/>
                    <a:pt x="1931139" y="1971572"/>
                  </a:cubicBezTo>
                  <a:cubicBezTo>
                    <a:pt x="2033617" y="1986602"/>
                    <a:pt x="2119243" y="1916917"/>
                    <a:pt x="2122431" y="1813528"/>
                  </a:cubicBezTo>
                  <a:cubicBezTo>
                    <a:pt x="2123342" y="1780735"/>
                    <a:pt x="2118332" y="1747487"/>
                    <a:pt x="2116054" y="1712872"/>
                  </a:cubicBezTo>
                  <a:cubicBezTo>
                    <a:pt x="2114233" y="1713783"/>
                    <a:pt x="2115143" y="1713327"/>
                    <a:pt x="2116054" y="1712872"/>
                  </a:cubicBezTo>
                  <a:cubicBezTo>
                    <a:pt x="2118787" y="1711961"/>
                    <a:pt x="2121520" y="1711050"/>
                    <a:pt x="2124253" y="1709684"/>
                  </a:cubicBezTo>
                  <a:cubicBezTo>
                    <a:pt x="2175264" y="1690555"/>
                    <a:pt x="2218532" y="1660494"/>
                    <a:pt x="2252236" y="1617681"/>
                  </a:cubicBezTo>
                  <a:cubicBezTo>
                    <a:pt x="2331030" y="1517481"/>
                    <a:pt x="2343783" y="1349417"/>
                    <a:pt x="2280019" y="1238741"/>
                  </a:cubicBezTo>
                  <a:cubicBezTo>
                    <a:pt x="2245404" y="1178621"/>
                    <a:pt x="2193027" y="1149016"/>
                    <a:pt x="2123797" y="1150382"/>
                  </a:cubicBezTo>
                  <a:cubicBezTo>
                    <a:pt x="2045003" y="1151749"/>
                    <a:pt x="2000368" y="1206859"/>
                    <a:pt x="2015854" y="1284287"/>
                  </a:cubicBezTo>
                  <a:cubicBezTo>
                    <a:pt x="2019497" y="1302960"/>
                    <a:pt x="2025874" y="1320723"/>
                    <a:pt x="2029973" y="1335298"/>
                  </a:cubicBezTo>
                  <a:cubicBezTo>
                    <a:pt x="1996269" y="1326644"/>
                    <a:pt x="1961199" y="1314802"/>
                    <a:pt x="1925673" y="1309337"/>
                  </a:cubicBezTo>
                  <a:cubicBezTo>
                    <a:pt x="1870563" y="1300683"/>
                    <a:pt x="1819552" y="1312070"/>
                    <a:pt x="1784481" y="1359893"/>
                  </a:cubicBezTo>
                  <a:cubicBezTo>
                    <a:pt x="1770818" y="1378566"/>
                    <a:pt x="1763075" y="1401795"/>
                    <a:pt x="1753055" y="1423201"/>
                  </a:cubicBezTo>
                  <a:cubicBezTo>
                    <a:pt x="1749411" y="1430488"/>
                    <a:pt x="1751233" y="1435954"/>
                    <a:pt x="1758520" y="1441875"/>
                  </a:cubicBezTo>
                  <a:cubicBezTo>
                    <a:pt x="1790858" y="1469658"/>
                    <a:pt x="1807710" y="1506094"/>
                    <a:pt x="1807710" y="1548452"/>
                  </a:cubicBezTo>
                  <a:cubicBezTo>
                    <a:pt x="1807710" y="1563938"/>
                    <a:pt x="1812720" y="1571680"/>
                    <a:pt x="1823651" y="1580789"/>
                  </a:cubicBezTo>
                  <a:cubicBezTo>
                    <a:pt x="1882405" y="1629979"/>
                    <a:pt x="1908821" y="1691921"/>
                    <a:pt x="1888781" y="1767527"/>
                  </a:cubicBezTo>
                  <a:cubicBezTo>
                    <a:pt x="1869196" y="1841311"/>
                    <a:pt x="1815453" y="1880936"/>
                    <a:pt x="1743035" y="1895966"/>
                  </a:cubicBezTo>
                  <a:cubicBezTo>
                    <a:pt x="1723450" y="1900065"/>
                    <a:pt x="1716163" y="1906441"/>
                    <a:pt x="1710697" y="1926026"/>
                  </a:cubicBezTo>
                  <a:cubicBezTo>
                    <a:pt x="1692935" y="1989334"/>
                    <a:pt x="1649211" y="2030326"/>
                    <a:pt x="1588179" y="2056287"/>
                  </a:cubicBezTo>
                  <a:cubicBezTo>
                    <a:pt x="1581348" y="2038524"/>
                    <a:pt x="1574971" y="2022127"/>
                    <a:pt x="1568595" y="2005275"/>
                  </a:cubicBezTo>
                  <a:cubicBezTo>
                    <a:pt x="1625982" y="1977948"/>
                    <a:pt x="1664241" y="1936501"/>
                    <a:pt x="1662874" y="1871371"/>
                  </a:cubicBezTo>
                  <a:cubicBezTo>
                    <a:pt x="1661508" y="1807607"/>
                    <a:pt x="1618695" y="1775270"/>
                    <a:pt x="1561307" y="1757051"/>
                  </a:cubicBezTo>
                  <a:close/>
                  <a:moveTo>
                    <a:pt x="776555" y="1591265"/>
                  </a:moveTo>
                  <a:cubicBezTo>
                    <a:pt x="752871" y="1613127"/>
                    <a:pt x="728732" y="1631345"/>
                    <a:pt x="709602" y="1654118"/>
                  </a:cubicBezTo>
                  <a:cubicBezTo>
                    <a:pt x="685008" y="1683267"/>
                    <a:pt x="675899" y="1718793"/>
                    <a:pt x="685919" y="1756596"/>
                  </a:cubicBezTo>
                  <a:cubicBezTo>
                    <a:pt x="698671" y="1805330"/>
                    <a:pt x="750138" y="1842222"/>
                    <a:pt x="805248" y="1843133"/>
                  </a:cubicBezTo>
                  <a:cubicBezTo>
                    <a:pt x="838041" y="1757507"/>
                    <a:pt x="887686" y="1710139"/>
                    <a:pt x="949173" y="1705585"/>
                  </a:cubicBezTo>
                  <a:cubicBezTo>
                    <a:pt x="952817" y="1722437"/>
                    <a:pt x="956460" y="1739744"/>
                    <a:pt x="960104" y="1756140"/>
                  </a:cubicBezTo>
                  <a:cubicBezTo>
                    <a:pt x="891330" y="1784834"/>
                    <a:pt x="862181" y="1813528"/>
                    <a:pt x="858992" y="1861806"/>
                  </a:cubicBezTo>
                  <a:cubicBezTo>
                    <a:pt x="854438" y="1931947"/>
                    <a:pt x="893607" y="1975671"/>
                    <a:pt x="953272" y="2004820"/>
                  </a:cubicBezTo>
                  <a:cubicBezTo>
                    <a:pt x="946440" y="2021672"/>
                    <a:pt x="940064" y="2038068"/>
                    <a:pt x="933232" y="2055376"/>
                  </a:cubicBezTo>
                  <a:cubicBezTo>
                    <a:pt x="862636" y="2024860"/>
                    <a:pt x="818001" y="1974304"/>
                    <a:pt x="804338" y="1901431"/>
                  </a:cubicBezTo>
                  <a:cubicBezTo>
                    <a:pt x="783386" y="1895966"/>
                    <a:pt x="764713" y="1892322"/>
                    <a:pt x="746494" y="1885946"/>
                  </a:cubicBezTo>
                  <a:cubicBezTo>
                    <a:pt x="669522" y="1859074"/>
                    <a:pt x="623521" y="1792577"/>
                    <a:pt x="627165" y="1711050"/>
                  </a:cubicBezTo>
                  <a:cubicBezTo>
                    <a:pt x="629897" y="1653207"/>
                    <a:pt x="659047" y="1609028"/>
                    <a:pt x="703681" y="1573502"/>
                  </a:cubicBezTo>
                  <a:cubicBezTo>
                    <a:pt x="708236" y="1569858"/>
                    <a:pt x="712791" y="1563027"/>
                    <a:pt x="712791" y="1557561"/>
                  </a:cubicBezTo>
                  <a:cubicBezTo>
                    <a:pt x="711880" y="1509738"/>
                    <a:pt x="728276" y="1470113"/>
                    <a:pt x="764257" y="1438231"/>
                  </a:cubicBezTo>
                  <a:cubicBezTo>
                    <a:pt x="766990" y="1435499"/>
                    <a:pt x="769723" y="1429578"/>
                    <a:pt x="768812" y="1426389"/>
                  </a:cubicBezTo>
                  <a:cubicBezTo>
                    <a:pt x="759703" y="1391775"/>
                    <a:pt x="745128" y="1360348"/>
                    <a:pt x="716890" y="1337120"/>
                  </a:cubicBezTo>
                  <a:cubicBezTo>
                    <a:pt x="675899" y="1302960"/>
                    <a:pt x="627620" y="1300228"/>
                    <a:pt x="578431" y="1310248"/>
                  </a:cubicBezTo>
                  <a:cubicBezTo>
                    <a:pt x="548371" y="1316624"/>
                    <a:pt x="519221" y="1327100"/>
                    <a:pt x="490527" y="1335298"/>
                  </a:cubicBezTo>
                  <a:cubicBezTo>
                    <a:pt x="494627" y="1321179"/>
                    <a:pt x="500092" y="1305693"/>
                    <a:pt x="503736" y="1290208"/>
                  </a:cubicBezTo>
                  <a:cubicBezTo>
                    <a:pt x="524231" y="1201394"/>
                    <a:pt x="464111" y="1135352"/>
                    <a:pt x="373930" y="1148561"/>
                  </a:cubicBezTo>
                  <a:cubicBezTo>
                    <a:pt x="302424" y="1159036"/>
                    <a:pt x="256422" y="1203215"/>
                    <a:pt x="227729" y="1266524"/>
                  </a:cubicBezTo>
                  <a:cubicBezTo>
                    <a:pt x="195847" y="1336664"/>
                    <a:pt x="195391" y="1409993"/>
                    <a:pt x="209966" y="1483777"/>
                  </a:cubicBezTo>
                  <a:cubicBezTo>
                    <a:pt x="229550" y="1584433"/>
                    <a:pt x="283750" y="1659584"/>
                    <a:pt x="379851" y="1701030"/>
                  </a:cubicBezTo>
                  <a:cubicBezTo>
                    <a:pt x="389416" y="1705129"/>
                    <a:pt x="398981" y="1708317"/>
                    <a:pt x="408090" y="1711961"/>
                  </a:cubicBezTo>
                  <a:cubicBezTo>
                    <a:pt x="404901" y="1730179"/>
                    <a:pt x="400802" y="1747031"/>
                    <a:pt x="398981" y="1763883"/>
                  </a:cubicBezTo>
                  <a:cubicBezTo>
                    <a:pt x="397614" y="1781646"/>
                    <a:pt x="397159" y="1799409"/>
                    <a:pt x="398525" y="1817172"/>
                  </a:cubicBezTo>
                  <a:cubicBezTo>
                    <a:pt x="404901" y="1908718"/>
                    <a:pt x="473220" y="1972027"/>
                    <a:pt x="564312" y="1971116"/>
                  </a:cubicBezTo>
                  <a:cubicBezTo>
                    <a:pt x="585718" y="1971116"/>
                    <a:pt x="607125" y="1966562"/>
                    <a:pt x="629442" y="1963829"/>
                  </a:cubicBezTo>
                  <a:cubicBezTo>
                    <a:pt x="628986" y="1968839"/>
                    <a:pt x="628531" y="1973849"/>
                    <a:pt x="628531" y="1979314"/>
                  </a:cubicBezTo>
                  <a:cubicBezTo>
                    <a:pt x="629897" y="2005275"/>
                    <a:pt x="628076" y="2031692"/>
                    <a:pt x="633086" y="2057198"/>
                  </a:cubicBezTo>
                  <a:cubicBezTo>
                    <a:pt x="644472" y="2120506"/>
                    <a:pt x="685463" y="2161953"/>
                    <a:pt x="745128" y="2171517"/>
                  </a:cubicBezTo>
                  <a:cubicBezTo>
                    <a:pt x="782476" y="2177438"/>
                    <a:pt x="818912" y="2171062"/>
                    <a:pt x="853982" y="2157398"/>
                  </a:cubicBezTo>
                  <a:cubicBezTo>
                    <a:pt x="864002" y="2153755"/>
                    <a:pt x="869468" y="2156032"/>
                    <a:pt x="877211" y="2162408"/>
                  </a:cubicBezTo>
                  <a:cubicBezTo>
                    <a:pt x="896340" y="2177894"/>
                    <a:pt x="915925" y="2192924"/>
                    <a:pt x="936876" y="2205677"/>
                  </a:cubicBezTo>
                  <a:cubicBezTo>
                    <a:pt x="966936" y="2222984"/>
                    <a:pt x="999729" y="2231638"/>
                    <a:pt x="1034799" y="2227539"/>
                  </a:cubicBezTo>
                  <a:cubicBezTo>
                    <a:pt x="1103117" y="2219796"/>
                    <a:pt x="1148663" y="2180627"/>
                    <a:pt x="1174169" y="2118684"/>
                  </a:cubicBezTo>
                  <a:cubicBezTo>
                    <a:pt x="1204684" y="2043534"/>
                    <a:pt x="1191476" y="1971572"/>
                    <a:pt x="1151851" y="1903253"/>
                  </a:cubicBezTo>
                  <a:cubicBezTo>
                    <a:pt x="1138643" y="1880936"/>
                    <a:pt x="1122247" y="1860440"/>
                    <a:pt x="1106761" y="1838123"/>
                  </a:cubicBezTo>
                  <a:cubicBezTo>
                    <a:pt x="1109494" y="1834935"/>
                    <a:pt x="1113137" y="1830835"/>
                    <a:pt x="1116326" y="1826736"/>
                  </a:cubicBezTo>
                  <a:cubicBezTo>
                    <a:pt x="1155495" y="1780280"/>
                    <a:pt x="1180090" y="1727447"/>
                    <a:pt x="1181912" y="1665504"/>
                  </a:cubicBezTo>
                  <a:cubicBezTo>
                    <a:pt x="1183733" y="1604473"/>
                    <a:pt x="1165971" y="1550729"/>
                    <a:pt x="1120880" y="1507916"/>
                  </a:cubicBezTo>
                  <a:cubicBezTo>
                    <a:pt x="1076701" y="1465559"/>
                    <a:pt x="1017491" y="1459638"/>
                    <a:pt x="966025" y="1491520"/>
                  </a:cubicBezTo>
                  <a:cubicBezTo>
                    <a:pt x="958737" y="1496074"/>
                    <a:pt x="951450" y="1501084"/>
                    <a:pt x="947807" y="1503817"/>
                  </a:cubicBezTo>
                  <a:cubicBezTo>
                    <a:pt x="923212" y="1490609"/>
                    <a:pt x="901805" y="1475123"/>
                    <a:pt x="878122" y="1466925"/>
                  </a:cubicBezTo>
                  <a:cubicBezTo>
                    <a:pt x="818457" y="1445974"/>
                    <a:pt x="772911" y="1479678"/>
                    <a:pt x="772456" y="1542531"/>
                  </a:cubicBezTo>
                  <a:cubicBezTo>
                    <a:pt x="772911" y="1561205"/>
                    <a:pt x="775188" y="1578057"/>
                    <a:pt x="776555" y="1591265"/>
                  </a:cubicBezTo>
                  <a:close/>
                  <a:moveTo>
                    <a:pt x="1617784" y="559199"/>
                  </a:moveTo>
                  <a:cubicBezTo>
                    <a:pt x="1614596" y="608388"/>
                    <a:pt x="1655132" y="661221"/>
                    <a:pt x="1705687" y="673974"/>
                  </a:cubicBezTo>
                  <a:cubicBezTo>
                    <a:pt x="1747589" y="684450"/>
                    <a:pt x="1788125" y="677618"/>
                    <a:pt x="1827294" y="661677"/>
                  </a:cubicBezTo>
                  <a:cubicBezTo>
                    <a:pt x="1888326" y="636627"/>
                    <a:pt x="1937971" y="597913"/>
                    <a:pt x="1961199" y="534149"/>
                  </a:cubicBezTo>
                  <a:cubicBezTo>
                    <a:pt x="1980328" y="481316"/>
                    <a:pt x="1969397" y="432582"/>
                    <a:pt x="1931594" y="391591"/>
                  </a:cubicBezTo>
                  <a:cubicBezTo>
                    <a:pt x="1895158" y="351966"/>
                    <a:pt x="1848701" y="342401"/>
                    <a:pt x="1797690" y="358798"/>
                  </a:cubicBezTo>
                  <a:cubicBezTo>
                    <a:pt x="1788581" y="361986"/>
                    <a:pt x="1785392" y="357887"/>
                    <a:pt x="1781293" y="351966"/>
                  </a:cubicBezTo>
                  <a:cubicBezTo>
                    <a:pt x="1753966" y="312341"/>
                    <a:pt x="1724361" y="274994"/>
                    <a:pt x="1686103" y="245389"/>
                  </a:cubicBezTo>
                  <a:cubicBezTo>
                    <a:pt x="1654676" y="221250"/>
                    <a:pt x="1620517" y="202576"/>
                    <a:pt x="1579981" y="201210"/>
                  </a:cubicBezTo>
                  <a:cubicBezTo>
                    <a:pt x="1516217" y="198932"/>
                    <a:pt x="1467483" y="228537"/>
                    <a:pt x="1431958" y="279093"/>
                  </a:cubicBezTo>
                  <a:cubicBezTo>
                    <a:pt x="1368649" y="368818"/>
                    <a:pt x="1365461" y="466286"/>
                    <a:pt x="1404630" y="566031"/>
                  </a:cubicBezTo>
                  <a:cubicBezTo>
                    <a:pt x="1416472" y="595636"/>
                    <a:pt x="1433779" y="622508"/>
                    <a:pt x="1449265" y="651657"/>
                  </a:cubicBezTo>
                  <a:cubicBezTo>
                    <a:pt x="1397798" y="709044"/>
                    <a:pt x="1367283" y="777363"/>
                    <a:pt x="1373659" y="859345"/>
                  </a:cubicBezTo>
                  <a:cubicBezTo>
                    <a:pt x="1380035" y="940417"/>
                    <a:pt x="1421482" y="1003270"/>
                    <a:pt x="1480236" y="1056103"/>
                  </a:cubicBezTo>
                  <a:cubicBezTo>
                    <a:pt x="1355896" y="1164046"/>
                    <a:pt x="1340866" y="1329832"/>
                    <a:pt x="1411462" y="1434588"/>
                  </a:cubicBezTo>
                  <a:cubicBezTo>
                    <a:pt x="1412828" y="1434588"/>
                    <a:pt x="1414195" y="1434588"/>
                    <a:pt x="1415561" y="1434132"/>
                  </a:cubicBezTo>
                  <a:cubicBezTo>
                    <a:pt x="1466572" y="1415458"/>
                    <a:pt x="1517584" y="1413181"/>
                    <a:pt x="1568139" y="1434588"/>
                  </a:cubicBezTo>
                  <a:cubicBezTo>
                    <a:pt x="1570872" y="1435954"/>
                    <a:pt x="1575882" y="1435043"/>
                    <a:pt x="1578615" y="1433221"/>
                  </a:cubicBezTo>
                  <a:cubicBezTo>
                    <a:pt x="1615507" y="1409537"/>
                    <a:pt x="1655587" y="1402250"/>
                    <a:pt x="1698400" y="1409537"/>
                  </a:cubicBezTo>
                  <a:cubicBezTo>
                    <a:pt x="1740758" y="1281099"/>
                    <a:pt x="1830483" y="1234186"/>
                    <a:pt x="1957555" y="1255593"/>
                  </a:cubicBezTo>
                  <a:cubicBezTo>
                    <a:pt x="1964842" y="1226444"/>
                    <a:pt x="1971674" y="1198205"/>
                    <a:pt x="1978506" y="1171333"/>
                  </a:cubicBezTo>
                  <a:cubicBezTo>
                    <a:pt x="1957555" y="1164957"/>
                    <a:pt x="1933871" y="1160402"/>
                    <a:pt x="1912009" y="1150382"/>
                  </a:cubicBezTo>
                  <a:cubicBezTo>
                    <a:pt x="1890148" y="1140362"/>
                    <a:pt x="1870107" y="1125788"/>
                    <a:pt x="1848701" y="1113035"/>
                  </a:cubicBezTo>
                  <a:cubicBezTo>
                    <a:pt x="1794046" y="1172700"/>
                    <a:pt x="1717529" y="1189552"/>
                    <a:pt x="1637824" y="1144006"/>
                  </a:cubicBezTo>
                  <a:cubicBezTo>
                    <a:pt x="1616873" y="1184542"/>
                    <a:pt x="1587268" y="1215968"/>
                    <a:pt x="1543089" y="1234642"/>
                  </a:cubicBezTo>
                  <a:cubicBezTo>
                    <a:pt x="1536257" y="1217790"/>
                    <a:pt x="1529425" y="1201394"/>
                    <a:pt x="1522593" y="1184542"/>
                  </a:cubicBezTo>
                  <a:cubicBezTo>
                    <a:pt x="1569506" y="1160858"/>
                    <a:pt x="1595011" y="1122599"/>
                    <a:pt x="1600021" y="1072044"/>
                  </a:cubicBezTo>
                  <a:cubicBezTo>
                    <a:pt x="1605487" y="1020122"/>
                    <a:pt x="1584536" y="979130"/>
                    <a:pt x="1542634" y="948159"/>
                  </a:cubicBezTo>
                  <a:cubicBezTo>
                    <a:pt x="1553109" y="932674"/>
                    <a:pt x="1563129" y="918099"/>
                    <a:pt x="1573605" y="903069"/>
                  </a:cubicBezTo>
                  <a:cubicBezTo>
                    <a:pt x="1578159" y="906257"/>
                    <a:pt x="1582258" y="908535"/>
                    <a:pt x="1585447" y="911267"/>
                  </a:cubicBezTo>
                  <a:cubicBezTo>
                    <a:pt x="1635091" y="953169"/>
                    <a:pt x="1657864" y="1006913"/>
                    <a:pt x="1655587" y="1071588"/>
                  </a:cubicBezTo>
                  <a:cubicBezTo>
                    <a:pt x="1655132" y="1077965"/>
                    <a:pt x="1656953" y="1087074"/>
                    <a:pt x="1661508" y="1090717"/>
                  </a:cubicBezTo>
                  <a:cubicBezTo>
                    <a:pt x="1708420" y="1128065"/>
                    <a:pt x="1771729" y="1120778"/>
                    <a:pt x="1809076" y="1074321"/>
                  </a:cubicBezTo>
                  <a:cubicBezTo>
                    <a:pt x="1814086" y="1067945"/>
                    <a:pt x="1815453" y="1062479"/>
                    <a:pt x="1811809" y="1054281"/>
                  </a:cubicBezTo>
                  <a:cubicBezTo>
                    <a:pt x="1798601" y="1025132"/>
                    <a:pt x="1795412" y="994616"/>
                    <a:pt x="1800878" y="963189"/>
                  </a:cubicBezTo>
                  <a:cubicBezTo>
                    <a:pt x="1801789" y="958635"/>
                    <a:pt x="1798145" y="950892"/>
                    <a:pt x="1794502" y="948159"/>
                  </a:cubicBezTo>
                  <a:cubicBezTo>
                    <a:pt x="1741213" y="908079"/>
                    <a:pt x="1724361" y="853880"/>
                    <a:pt x="1733470" y="790116"/>
                  </a:cubicBezTo>
                  <a:cubicBezTo>
                    <a:pt x="1736203" y="770987"/>
                    <a:pt x="1743035" y="752313"/>
                    <a:pt x="1748045" y="733184"/>
                  </a:cubicBezTo>
                  <a:cubicBezTo>
                    <a:pt x="1712064" y="731362"/>
                    <a:pt x="1676994" y="724074"/>
                    <a:pt x="1645567" y="704945"/>
                  </a:cubicBezTo>
                  <a:cubicBezTo>
                    <a:pt x="1596378" y="674885"/>
                    <a:pt x="1569506" y="630250"/>
                    <a:pt x="1563129" y="573318"/>
                  </a:cubicBezTo>
                  <a:cubicBezTo>
                    <a:pt x="1561307" y="558744"/>
                    <a:pt x="1558575" y="549634"/>
                    <a:pt x="1543089" y="542803"/>
                  </a:cubicBezTo>
                  <a:cubicBezTo>
                    <a:pt x="1496177" y="522307"/>
                    <a:pt x="1467483" y="484959"/>
                    <a:pt x="1453820" y="433948"/>
                  </a:cubicBezTo>
                  <a:cubicBezTo>
                    <a:pt x="1472038" y="429849"/>
                    <a:pt x="1488890" y="425750"/>
                    <a:pt x="1506197" y="421651"/>
                  </a:cubicBezTo>
                  <a:cubicBezTo>
                    <a:pt x="1519405" y="469018"/>
                    <a:pt x="1549010" y="497257"/>
                    <a:pt x="1597289" y="501356"/>
                  </a:cubicBezTo>
                  <a:cubicBezTo>
                    <a:pt x="1643290" y="505455"/>
                    <a:pt x="1680182" y="485415"/>
                    <a:pt x="1711608" y="453077"/>
                  </a:cubicBezTo>
                  <a:cubicBezTo>
                    <a:pt x="1725727" y="465375"/>
                    <a:pt x="1738936" y="477217"/>
                    <a:pt x="1752599" y="489514"/>
                  </a:cubicBezTo>
                  <a:cubicBezTo>
                    <a:pt x="1715707" y="530505"/>
                    <a:pt x="1671528" y="554189"/>
                    <a:pt x="1617784" y="559199"/>
                  </a:cubicBezTo>
                  <a:close/>
                  <a:moveTo>
                    <a:pt x="1068047" y="433948"/>
                  </a:moveTo>
                  <a:cubicBezTo>
                    <a:pt x="1053928" y="486781"/>
                    <a:pt x="1023412" y="523673"/>
                    <a:pt x="975134" y="544624"/>
                  </a:cubicBezTo>
                  <a:cubicBezTo>
                    <a:pt x="963748" y="549634"/>
                    <a:pt x="960104" y="555555"/>
                    <a:pt x="959193" y="566942"/>
                  </a:cubicBezTo>
                  <a:cubicBezTo>
                    <a:pt x="952817" y="648013"/>
                    <a:pt x="898617" y="709500"/>
                    <a:pt x="818457" y="726807"/>
                  </a:cubicBezTo>
                  <a:cubicBezTo>
                    <a:pt x="803427" y="729995"/>
                    <a:pt x="787941" y="731817"/>
                    <a:pt x="772000" y="734095"/>
                  </a:cubicBezTo>
                  <a:cubicBezTo>
                    <a:pt x="773366" y="738194"/>
                    <a:pt x="774733" y="741382"/>
                    <a:pt x="775644" y="744570"/>
                  </a:cubicBezTo>
                  <a:cubicBezTo>
                    <a:pt x="806615" y="821998"/>
                    <a:pt x="787486" y="908535"/>
                    <a:pt x="723722" y="949981"/>
                  </a:cubicBezTo>
                  <a:cubicBezTo>
                    <a:pt x="720989" y="951803"/>
                    <a:pt x="719167" y="958635"/>
                    <a:pt x="719622" y="962279"/>
                  </a:cubicBezTo>
                  <a:cubicBezTo>
                    <a:pt x="725999" y="994616"/>
                    <a:pt x="721900" y="1026043"/>
                    <a:pt x="709147" y="1056103"/>
                  </a:cubicBezTo>
                  <a:cubicBezTo>
                    <a:pt x="707325" y="1060202"/>
                    <a:pt x="708236" y="1067945"/>
                    <a:pt x="710969" y="1071588"/>
                  </a:cubicBezTo>
                  <a:cubicBezTo>
                    <a:pt x="746039" y="1119867"/>
                    <a:pt x="813447" y="1128520"/>
                    <a:pt x="859903" y="1090262"/>
                  </a:cubicBezTo>
                  <a:cubicBezTo>
                    <a:pt x="863091" y="1087529"/>
                    <a:pt x="865369" y="1081608"/>
                    <a:pt x="865824" y="1077054"/>
                  </a:cubicBezTo>
                  <a:cubicBezTo>
                    <a:pt x="867646" y="1056103"/>
                    <a:pt x="866280" y="1034241"/>
                    <a:pt x="870834" y="1014201"/>
                  </a:cubicBezTo>
                  <a:cubicBezTo>
                    <a:pt x="881310" y="968199"/>
                    <a:pt x="906360" y="930852"/>
                    <a:pt x="947351" y="902614"/>
                  </a:cubicBezTo>
                  <a:cubicBezTo>
                    <a:pt x="957827" y="918099"/>
                    <a:pt x="967847" y="932674"/>
                    <a:pt x="978322" y="947704"/>
                  </a:cubicBezTo>
                  <a:cubicBezTo>
                    <a:pt x="936420" y="978675"/>
                    <a:pt x="915925" y="1019666"/>
                    <a:pt x="920935" y="1070677"/>
                  </a:cubicBezTo>
                  <a:cubicBezTo>
                    <a:pt x="925945" y="1121689"/>
                    <a:pt x="951906" y="1159947"/>
                    <a:pt x="998362" y="1184086"/>
                  </a:cubicBezTo>
                  <a:cubicBezTo>
                    <a:pt x="991530" y="1200938"/>
                    <a:pt x="984699" y="1217335"/>
                    <a:pt x="977867" y="1234186"/>
                  </a:cubicBezTo>
                  <a:cubicBezTo>
                    <a:pt x="933687" y="1215513"/>
                    <a:pt x="904083" y="1183631"/>
                    <a:pt x="883132" y="1143550"/>
                  </a:cubicBezTo>
                  <a:cubicBezTo>
                    <a:pt x="804338" y="1188641"/>
                    <a:pt x="728276" y="1173611"/>
                    <a:pt x="669978" y="1110758"/>
                  </a:cubicBezTo>
                  <a:cubicBezTo>
                    <a:pt x="633541" y="1145372"/>
                    <a:pt x="589362" y="1163591"/>
                    <a:pt x="542450" y="1169512"/>
                  </a:cubicBezTo>
                  <a:cubicBezTo>
                    <a:pt x="549737" y="1198661"/>
                    <a:pt x="557024" y="1226899"/>
                    <a:pt x="564312" y="1256504"/>
                  </a:cubicBezTo>
                  <a:cubicBezTo>
                    <a:pt x="618511" y="1245118"/>
                    <a:pt x="673621" y="1247850"/>
                    <a:pt x="725088" y="1277000"/>
                  </a:cubicBezTo>
                  <a:cubicBezTo>
                    <a:pt x="777010" y="1306604"/>
                    <a:pt x="806159" y="1353061"/>
                    <a:pt x="822556" y="1408627"/>
                  </a:cubicBezTo>
                  <a:cubicBezTo>
                    <a:pt x="869923" y="1403617"/>
                    <a:pt x="900439" y="1406805"/>
                    <a:pt x="943707" y="1432766"/>
                  </a:cubicBezTo>
                  <a:cubicBezTo>
                    <a:pt x="947351" y="1435043"/>
                    <a:pt x="953727" y="1433221"/>
                    <a:pt x="958282" y="1432310"/>
                  </a:cubicBezTo>
                  <a:cubicBezTo>
                    <a:pt x="980599" y="1428211"/>
                    <a:pt x="1002461" y="1419558"/>
                    <a:pt x="1024323" y="1420013"/>
                  </a:cubicBezTo>
                  <a:cubicBezTo>
                    <a:pt x="1053473" y="1420013"/>
                    <a:pt x="1082166" y="1426845"/>
                    <a:pt x="1113137" y="1430944"/>
                  </a:cubicBezTo>
                  <a:cubicBezTo>
                    <a:pt x="1142287" y="1384487"/>
                    <a:pt x="1155495" y="1330743"/>
                    <a:pt x="1151851" y="1273356"/>
                  </a:cubicBezTo>
                  <a:cubicBezTo>
                    <a:pt x="1146386" y="1184997"/>
                    <a:pt x="1106761" y="1113490"/>
                    <a:pt x="1042086" y="1055647"/>
                  </a:cubicBezTo>
                  <a:cubicBezTo>
                    <a:pt x="1165060" y="950437"/>
                    <a:pt x="1192387" y="782373"/>
                    <a:pt x="1072602" y="649379"/>
                  </a:cubicBezTo>
                  <a:cubicBezTo>
                    <a:pt x="1086721" y="622052"/>
                    <a:pt x="1103117" y="596546"/>
                    <a:pt x="1114048" y="569219"/>
                  </a:cubicBezTo>
                  <a:cubicBezTo>
                    <a:pt x="1152307" y="471751"/>
                    <a:pt x="1151396" y="375650"/>
                    <a:pt x="1095830" y="284103"/>
                  </a:cubicBezTo>
                  <a:cubicBezTo>
                    <a:pt x="1072602" y="245844"/>
                    <a:pt x="1039809" y="218062"/>
                    <a:pt x="995630" y="206220"/>
                  </a:cubicBezTo>
                  <a:cubicBezTo>
                    <a:pt x="946440" y="193011"/>
                    <a:pt x="901805" y="205764"/>
                    <a:pt x="860359" y="231725"/>
                  </a:cubicBezTo>
                  <a:cubicBezTo>
                    <a:pt x="811169" y="261785"/>
                    <a:pt x="773822" y="304598"/>
                    <a:pt x="741029" y="351510"/>
                  </a:cubicBezTo>
                  <a:cubicBezTo>
                    <a:pt x="735563" y="359253"/>
                    <a:pt x="731009" y="361075"/>
                    <a:pt x="721900" y="357887"/>
                  </a:cubicBezTo>
                  <a:cubicBezTo>
                    <a:pt x="691384" y="347411"/>
                    <a:pt x="660868" y="348322"/>
                    <a:pt x="631264" y="361986"/>
                  </a:cubicBezTo>
                  <a:cubicBezTo>
                    <a:pt x="553381" y="397512"/>
                    <a:pt x="527875" y="496346"/>
                    <a:pt x="579342" y="570585"/>
                  </a:cubicBezTo>
                  <a:cubicBezTo>
                    <a:pt x="625343" y="637538"/>
                    <a:pt x="691384" y="673519"/>
                    <a:pt x="772000" y="678984"/>
                  </a:cubicBezTo>
                  <a:cubicBezTo>
                    <a:pt x="845784" y="683994"/>
                    <a:pt x="901805" y="632072"/>
                    <a:pt x="904538" y="560565"/>
                  </a:cubicBezTo>
                  <a:cubicBezTo>
                    <a:pt x="835309" y="545535"/>
                    <a:pt x="793406" y="523673"/>
                    <a:pt x="769723" y="489059"/>
                  </a:cubicBezTo>
                  <a:cubicBezTo>
                    <a:pt x="782931" y="477672"/>
                    <a:pt x="796139" y="465830"/>
                    <a:pt x="809347" y="454444"/>
                  </a:cubicBezTo>
                  <a:cubicBezTo>
                    <a:pt x="878122" y="527772"/>
                    <a:pt x="990619" y="517752"/>
                    <a:pt x="1016581" y="422562"/>
                  </a:cubicBezTo>
                  <a:cubicBezTo>
                    <a:pt x="1032977" y="425750"/>
                    <a:pt x="1049829" y="429849"/>
                    <a:pt x="1068047" y="433948"/>
                  </a:cubicBezTo>
                  <a:close/>
                  <a:moveTo>
                    <a:pt x="637185" y="921743"/>
                  </a:moveTo>
                  <a:cubicBezTo>
                    <a:pt x="650848" y="918555"/>
                    <a:pt x="664057" y="917188"/>
                    <a:pt x="676354" y="912178"/>
                  </a:cubicBezTo>
                  <a:cubicBezTo>
                    <a:pt x="720078" y="894871"/>
                    <a:pt x="746039" y="841582"/>
                    <a:pt x="736019" y="791938"/>
                  </a:cubicBezTo>
                  <a:cubicBezTo>
                    <a:pt x="728276" y="754590"/>
                    <a:pt x="710058" y="727263"/>
                    <a:pt x="671799" y="712688"/>
                  </a:cubicBezTo>
                  <a:cubicBezTo>
                    <a:pt x="599382" y="685361"/>
                    <a:pt x="546093" y="636627"/>
                    <a:pt x="514667" y="565120"/>
                  </a:cubicBezTo>
                  <a:cubicBezTo>
                    <a:pt x="511934" y="558744"/>
                    <a:pt x="509201" y="552823"/>
                    <a:pt x="506468" y="546902"/>
                  </a:cubicBezTo>
                  <a:cubicBezTo>
                    <a:pt x="437694" y="554644"/>
                    <a:pt x="392149" y="594725"/>
                    <a:pt x="383040" y="655756"/>
                  </a:cubicBezTo>
                  <a:cubicBezTo>
                    <a:pt x="374386" y="712688"/>
                    <a:pt x="388960" y="764155"/>
                    <a:pt x="423120" y="810156"/>
                  </a:cubicBezTo>
                  <a:cubicBezTo>
                    <a:pt x="425853" y="813800"/>
                    <a:pt x="428585" y="817899"/>
                    <a:pt x="431773" y="821998"/>
                  </a:cubicBezTo>
                  <a:cubicBezTo>
                    <a:pt x="334761" y="829741"/>
                    <a:pt x="270997" y="879385"/>
                    <a:pt x="242759" y="970932"/>
                  </a:cubicBezTo>
                  <a:cubicBezTo>
                    <a:pt x="224996" y="1027864"/>
                    <a:pt x="238204" y="1080242"/>
                    <a:pt x="275552" y="1126699"/>
                  </a:cubicBezTo>
                  <a:cubicBezTo>
                    <a:pt x="354346" y="1091173"/>
                    <a:pt x="382129" y="1087985"/>
                    <a:pt x="465933" y="1108025"/>
                  </a:cubicBezTo>
                  <a:cubicBezTo>
                    <a:pt x="531974" y="1123966"/>
                    <a:pt x="590273" y="1109391"/>
                    <a:pt x="640373" y="1064301"/>
                  </a:cubicBezTo>
                  <a:cubicBezTo>
                    <a:pt x="673621" y="1034696"/>
                    <a:pt x="679998" y="995071"/>
                    <a:pt x="659502" y="955447"/>
                  </a:cubicBezTo>
                  <a:cubicBezTo>
                    <a:pt x="652215" y="943605"/>
                    <a:pt x="644017" y="932674"/>
                    <a:pt x="637185" y="921743"/>
                  </a:cubicBezTo>
                  <a:close/>
                  <a:moveTo>
                    <a:pt x="2016309" y="546902"/>
                  </a:moveTo>
                  <a:cubicBezTo>
                    <a:pt x="2015398" y="548723"/>
                    <a:pt x="2014032" y="551001"/>
                    <a:pt x="2013121" y="552823"/>
                  </a:cubicBezTo>
                  <a:cubicBezTo>
                    <a:pt x="1981239" y="633438"/>
                    <a:pt x="1922485" y="686272"/>
                    <a:pt x="1842325" y="715876"/>
                  </a:cubicBezTo>
                  <a:cubicBezTo>
                    <a:pt x="1823195" y="722708"/>
                    <a:pt x="1810898" y="735461"/>
                    <a:pt x="1800878" y="751402"/>
                  </a:cubicBezTo>
                  <a:cubicBezTo>
                    <a:pt x="1785848" y="775541"/>
                    <a:pt x="1781749" y="802413"/>
                    <a:pt x="1785848" y="829741"/>
                  </a:cubicBezTo>
                  <a:cubicBezTo>
                    <a:pt x="1791769" y="869365"/>
                    <a:pt x="1811809" y="899881"/>
                    <a:pt x="1851434" y="913545"/>
                  </a:cubicBezTo>
                  <a:cubicBezTo>
                    <a:pt x="1862365" y="917188"/>
                    <a:pt x="1873751" y="918099"/>
                    <a:pt x="1886504" y="920376"/>
                  </a:cubicBezTo>
                  <a:cubicBezTo>
                    <a:pt x="1884227" y="923565"/>
                    <a:pt x="1881949" y="926297"/>
                    <a:pt x="1880127" y="929030"/>
                  </a:cubicBezTo>
                  <a:cubicBezTo>
                    <a:pt x="1866464" y="947248"/>
                    <a:pt x="1855077" y="967289"/>
                    <a:pt x="1853711" y="990517"/>
                  </a:cubicBezTo>
                  <a:cubicBezTo>
                    <a:pt x="1850978" y="1035152"/>
                    <a:pt x="1875117" y="1064301"/>
                    <a:pt x="1910643" y="1085252"/>
                  </a:cubicBezTo>
                  <a:cubicBezTo>
                    <a:pt x="1961199" y="1114857"/>
                    <a:pt x="2014943" y="1120778"/>
                    <a:pt x="2071419" y="1104381"/>
                  </a:cubicBezTo>
                  <a:cubicBezTo>
                    <a:pt x="2128807" y="1087529"/>
                    <a:pt x="2184373" y="1092084"/>
                    <a:pt x="2237206" y="1121689"/>
                  </a:cubicBezTo>
                  <a:cubicBezTo>
                    <a:pt x="2240394" y="1123510"/>
                    <a:pt x="2244038" y="1124877"/>
                    <a:pt x="2248137" y="1126243"/>
                  </a:cubicBezTo>
                  <a:cubicBezTo>
                    <a:pt x="2288217" y="1074776"/>
                    <a:pt x="2298693" y="1018755"/>
                    <a:pt x="2276831" y="958635"/>
                  </a:cubicBezTo>
                  <a:cubicBezTo>
                    <a:pt x="2245404" y="873920"/>
                    <a:pt x="2183007" y="827919"/>
                    <a:pt x="2092371" y="821998"/>
                  </a:cubicBezTo>
                  <a:cubicBezTo>
                    <a:pt x="2092371" y="821087"/>
                    <a:pt x="2092371" y="820176"/>
                    <a:pt x="2092371" y="820176"/>
                  </a:cubicBezTo>
                  <a:cubicBezTo>
                    <a:pt x="2093737" y="818354"/>
                    <a:pt x="2095103" y="816077"/>
                    <a:pt x="2096925" y="814255"/>
                  </a:cubicBezTo>
                  <a:cubicBezTo>
                    <a:pt x="2125619" y="778274"/>
                    <a:pt x="2140649" y="737738"/>
                    <a:pt x="2142471" y="691737"/>
                  </a:cubicBezTo>
                  <a:cubicBezTo>
                    <a:pt x="2145204" y="611121"/>
                    <a:pt x="2096470" y="554644"/>
                    <a:pt x="2016309" y="546902"/>
                  </a:cubicBezTo>
                  <a:close/>
                </a:path>
              </a:pathLst>
            </a:custGeom>
            <a:solidFill>
              <a:schemeClr val="accent1"/>
            </a:solidFill>
            <a:ln w="4539" cap="flat">
              <a:noFill/>
              <a:prstDash val="solid"/>
              <a:miter/>
            </a:ln>
          </p:spPr>
          <p:txBody>
            <a:bodyPr rtlCol="0" anchor="ctr"/>
            <a:lstStyle/>
            <a:p>
              <a:endParaRPr lang="en-US"/>
            </a:p>
          </p:txBody>
        </p:sp>
      </p:grpSp>
      <p:grpSp>
        <p:nvGrpSpPr>
          <p:cNvPr id="49" name="Group 27">
            <a:extLst>
              <a:ext uri="{FF2B5EF4-FFF2-40B4-BE49-F238E27FC236}">
                <a16:creationId xmlns:a16="http://schemas.microsoft.com/office/drawing/2014/main" id="{351A985B-FC68-4711-BC3F-CDD4A2E06E04}"/>
              </a:ext>
            </a:extLst>
          </p:cNvPr>
          <p:cNvGrpSpPr/>
          <p:nvPr/>
        </p:nvGrpSpPr>
        <p:grpSpPr>
          <a:xfrm>
            <a:off x="7898374" y="1837840"/>
            <a:ext cx="4222680" cy="1996364"/>
            <a:chOff x="4449802" y="1750972"/>
            <a:chExt cx="3934621" cy="1286102"/>
          </a:xfrm>
        </p:grpSpPr>
        <p:sp>
          <p:nvSpPr>
            <p:cNvPr id="50" name="TextBox 49">
              <a:extLst>
                <a:ext uri="{FF2B5EF4-FFF2-40B4-BE49-F238E27FC236}">
                  <a16:creationId xmlns:a16="http://schemas.microsoft.com/office/drawing/2014/main" id="{51939AC7-F438-46A6-953B-70A71E112A07}"/>
                </a:ext>
              </a:extLst>
            </p:cNvPr>
            <p:cNvSpPr txBox="1"/>
            <p:nvPr/>
          </p:nvSpPr>
          <p:spPr>
            <a:xfrm>
              <a:off x="4899445" y="2025864"/>
              <a:ext cx="3484978" cy="1011210"/>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Guides the agent’s action to maximize it’s expected cumulative rewards</a:t>
              </a:r>
            </a:p>
            <a:p>
              <a:r>
                <a:rPr lang="en-US" altLang="ko-KR" sz="1600" dirty="0">
                  <a:solidFill>
                    <a:schemeClr val="tx1">
                      <a:lumMod val="75000"/>
                      <a:lumOff val="25000"/>
                    </a:schemeClr>
                  </a:solidFill>
                  <a:cs typeface="Arial" pitchFamily="34" charset="0"/>
                </a:rPr>
                <a:t>Updating estimates of action values (Q-Values)</a:t>
              </a:r>
            </a:p>
            <a:p>
              <a:r>
                <a:rPr lang="en-US" altLang="ko-KR" sz="1600" dirty="0">
                  <a:solidFill>
                    <a:schemeClr val="tx1">
                      <a:lumMod val="75000"/>
                      <a:lumOff val="25000"/>
                    </a:schemeClr>
                  </a:solidFill>
                  <a:cs typeface="Arial" pitchFamily="34" charset="0"/>
                </a:rPr>
                <a:t>Expected cumulative rewards of taking a specific action in each state</a:t>
              </a:r>
            </a:p>
          </p:txBody>
        </p:sp>
        <p:sp>
          <p:nvSpPr>
            <p:cNvPr id="51" name="TextBox 50">
              <a:extLst>
                <a:ext uri="{FF2B5EF4-FFF2-40B4-BE49-F238E27FC236}">
                  <a16:creationId xmlns:a16="http://schemas.microsoft.com/office/drawing/2014/main" id="{8BE6D4EC-ACB5-49B6-9551-5E2A195FA0FC}"/>
                </a:ext>
              </a:extLst>
            </p:cNvPr>
            <p:cNvSpPr txBox="1"/>
            <p:nvPr/>
          </p:nvSpPr>
          <p:spPr>
            <a:xfrm>
              <a:off x="4449802" y="1750972"/>
              <a:ext cx="3484978" cy="301717"/>
            </a:xfrm>
            <a:prstGeom prst="rect">
              <a:avLst/>
            </a:prstGeom>
            <a:noFill/>
          </p:spPr>
          <p:txBody>
            <a:bodyPr wrap="square" rtlCol="0">
              <a:spAutoFit/>
            </a:bodyPr>
            <a:lstStyle/>
            <a:p>
              <a:r>
                <a:rPr lang="en-US" altLang="ko-KR" b="1" dirty="0">
                  <a:solidFill>
                    <a:schemeClr val="tx1">
                      <a:lumMod val="75000"/>
                      <a:lumOff val="25000"/>
                    </a:schemeClr>
                  </a:solidFill>
                  <a:cs typeface="Arial" pitchFamily="34" charset="0"/>
                </a:rPr>
                <a:t>Aims to find an optimal policy</a:t>
              </a:r>
              <a:endParaRPr lang="ko-KR" altLang="en-US" b="1" dirty="0">
                <a:solidFill>
                  <a:schemeClr val="tx1">
                    <a:lumMod val="75000"/>
                    <a:lumOff val="25000"/>
                  </a:schemeClr>
                </a:solidFill>
                <a:cs typeface="Arial" pitchFamily="34" charset="0"/>
              </a:endParaRPr>
            </a:p>
          </p:txBody>
        </p:sp>
      </p:grpSp>
      <p:grpSp>
        <p:nvGrpSpPr>
          <p:cNvPr id="58" name="Group 36">
            <a:extLst>
              <a:ext uri="{FF2B5EF4-FFF2-40B4-BE49-F238E27FC236}">
                <a16:creationId xmlns:a16="http://schemas.microsoft.com/office/drawing/2014/main" id="{7E450A8E-ED7F-4004-8A59-3F84EB0FC567}"/>
              </a:ext>
            </a:extLst>
          </p:cNvPr>
          <p:cNvGrpSpPr/>
          <p:nvPr/>
        </p:nvGrpSpPr>
        <p:grpSpPr>
          <a:xfrm flipH="1">
            <a:off x="309400" y="1800815"/>
            <a:ext cx="3828474" cy="1912954"/>
            <a:chOff x="4711373" y="1729714"/>
            <a:chExt cx="3739157" cy="881295"/>
          </a:xfrm>
        </p:grpSpPr>
        <p:sp>
          <p:nvSpPr>
            <p:cNvPr id="59" name="TextBox 58">
              <a:extLst>
                <a:ext uri="{FF2B5EF4-FFF2-40B4-BE49-F238E27FC236}">
                  <a16:creationId xmlns:a16="http://schemas.microsoft.com/office/drawing/2014/main" id="{6237D78A-F710-45AD-8CF9-CE9811FCF123}"/>
                </a:ext>
              </a:extLst>
            </p:cNvPr>
            <p:cNvSpPr txBox="1"/>
            <p:nvPr/>
          </p:nvSpPr>
          <p:spPr>
            <a:xfrm>
              <a:off x="4965552" y="2001302"/>
              <a:ext cx="3484978" cy="609707"/>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Decision-making process in uncertain environments</a:t>
              </a:r>
            </a:p>
            <a:p>
              <a:pPr algn="r"/>
              <a:r>
                <a:rPr lang="en-US" altLang="ko-KR" sz="1600" dirty="0">
                  <a:solidFill>
                    <a:schemeClr val="tx1">
                      <a:lumMod val="75000"/>
                      <a:lumOff val="25000"/>
                    </a:schemeClr>
                  </a:solidFill>
                  <a:cs typeface="Arial" pitchFamily="34" charset="0"/>
                </a:rPr>
                <a:t>Agent </a:t>
              </a:r>
              <a:r>
                <a:rPr lang="en-US" altLang="ko-KR" sz="1600" dirty="0">
                  <a:solidFill>
                    <a:schemeClr val="tx1">
                      <a:lumMod val="75000"/>
                      <a:lumOff val="25000"/>
                    </a:schemeClr>
                  </a:solidFill>
                  <a:cs typeface="Arial" pitchFamily="34" charset="0"/>
                  <a:sym typeface="Wingdings" panose="05000000000000000000" pitchFamily="2" charset="2"/>
                </a:rPr>
                <a:t> Takes actions  Receives Rewards</a:t>
              </a:r>
              <a:endParaRPr lang="ko-KR" altLang="en-US" sz="1600" dirty="0">
                <a:solidFill>
                  <a:schemeClr val="tx1">
                    <a:lumMod val="75000"/>
                    <a:lumOff val="25000"/>
                  </a:schemeClr>
                </a:solidFill>
                <a:cs typeface="Arial" pitchFamily="34" charset="0"/>
              </a:endParaRPr>
            </a:p>
            <a:p>
              <a:pPr algn="r"/>
              <a:endParaRPr lang="en-US" altLang="ko-KR" sz="1600" dirty="0">
                <a:solidFill>
                  <a:schemeClr val="tx1">
                    <a:lumMod val="75000"/>
                    <a:lumOff val="25000"/>
                  </a:schemeClr>
                </a:solidFill>
                <a:cs typeface="Arial" pitchFamily="34" charset="0"/>
              </a:endParaRPr>
            </a:p>
          </p:txBody>
        </p:sp>
        <p:sp>
          <p:nvSpPr>
            <p:cNvPr id="60" name="TextBox 59">
              <a:extLst>
                <a:ext uri="{FF2B5EF4-FFF2-40B4-BE49-F238E27FC236}">
                  <a16:creationId xmlns:a16="http://schemas.microsoft.com/office/drawing/2014/main" id="{66E3A09D-0DDD-4E54-ACE9-9C920AA91A15}"/>
                </a:ext>
              </a:extLst>
            </p:cNvPr>
            <p:cNvSpPr txBox="1"/>
            <p:nvPr/>
          </p:nvSpPr>
          <p:spPr>
            <a:xfrm>
              <a:off x="4711373" y="1729714"/>
              <a:ext cx="3484978" cy="297764"/>
            </a:xfrm>
            <a:prstGeom prst="rect">
              <a:avLst/>
            </a:prstGeom>
            <a:noFill/>
          </p:spPr>
          <p:txBody>
            <a:bodyPr wrap="square" rtlCol="0">
              <a:spAutoFit/>
            </a:bodyPr>
            <a:lstStyle/>
            <a:p>
              <a:pPr algn="r"/>
              <a:r>
                <a:rPr lang="en-US" altLang="ko-KR" b="1" dirty="0">
                  <a:solidFill>
                    <a:schemeClr val="tx1">
                      <a:lumMod val="75000"/>
                      <a:lumOff val="25000"/>
                    </a:schemeClr>
                  </a:solidFill>
                  <a:cs typeface="Arial" pitchFamily="34" charset="0"/>
                </a:rPr>
                <a:t>Markov Decision Processes (MDPs)</a:t>
              </a:r>
              <a:endParaRPr lang="ko-KR" altLang="en-US" b="1" dirty="0">
                <a:solidFill>
                  <a:schemeClr val="tx1">
                    <a:lumMod val="75000"/>
                    <a:lumOff val="25000"/>
                  </a:schemeClr>
                </a:solidFill>
                <a:cs typeface="Arial" pitchFamily="34" charset="0"/>
              </a:endParaRPr>
            </a:p>
          </p:txBody>
        </p:sp>
      </p:grpSp>
      <p:grpSp>
        <p:nvGrpSpPr>
          <p:cNvPr id="64" name="Group 42">
            <a:extLst>
              <a:ext uri="{FF2B5EF4-FFF2-40B4-BE49-F238E27FC236}">
                <a16:creationId xmlns:a16="http://schemas.microsoft.com/office/drawing/2014/main" id="{37FA5E98-B78A-42F9-A7A1-C99213264995}"/>
              </a:ext>
            </a:extLst>
          </p:cNvPr>
          <p:cNvGrpSpPr/>
          <p:nvPr/>
        </p:nvGrpSpPr>
        <p:grpSpPr>
          <a:xfrm flipH="1">
            <a:off x="398834" y="4630367"/>
            <a:ext cx="3478790" cy="1228908"/>
            <a:chOff x="4965552" y="1736224"/>
            <a:chExt cx="3484978" cy="818667"/>
          </a:xfrm>
        </p:grpSpPr>
        <p:sp>
          <p:nvSpPr>
            <p:cNvPr id="65" name="TextBox 64">
              <a:extLst>
                <a:ext uri="{FF2B5EF4-FFF2-40B4-BE49-F238E27FC236}">
                  <a16:creationId xmlns:a16="http://schemas.microsoft.com/office/drawing/2014/main" id="{BF2BCF12-3367-4520-ADA7-50E1D792E988}"/>
                </a:ext>
              </a:extLst>
            </p:cNvPr>
            <p:cNvSpPr txBox="1"/>
            <p:nvPr/>
          </p:nvSpPr>
          <p:spPr>
            <a:xfrm>
              <a:off x="4965552" y="2001302"/>
              <a:ext cx="3484978" cy="553589"/>
            </a:xfrm>
            <a:prstGeom prst="rect">
              <a:avLst/>
            </a:prstGeom>
            <a:noFill/>
          </p:spPr>
          <p:txBody>
            <a:bodyPr wrap="square" rtlCol="0">
              <a:spAutoFit/>
            </a:bodyPr>
            <a:lstStyle/>
            <a:p>
              <a:pPr algn="r"/>
              <a:r>
                <a:rPr lang="en-US" altLang="ko-KR" sz="1600" dirty="0">
                  <a:solidFill>
                    <a:schemeClr val="tx1">
                      <a:lumMod val="75000"/>
                      <a:lumOff val="25000"/>
                    </a:schemeClr>
                  </a:solidFill>
                  <a:cs typeface="Arial" pitchFamily="34" charset="0"/>
                </a:rPr>
                <a:t>Fundamental algorithm in RL</a:t>
              </a:r>
            </a:p>
            <a:p>
              <a:pPr algn="r"/>
              <a:r>
                <a:rPr lang="en-US" altLang="ko-KR" sz="1600" dirty="0">
                  <a:solidFill>
                    <a:schemeClr val="tx1">
                      <a:lumMod val="75000"/>
                      <a:lumOff val="25000"/>
                    </a:schemeClr>
                  </a:solidFill>
                  <a:cs typeface="Arial" pitchFamily="34" charset="0"/>
                </a:rPr>
                <a:t>Operates within the framework of MDPs</a:t>
              </a:r>
            </a:p>
          </p:txBody>
        </p:sp>
        <p:sp>
          <p:nvSpPr>
            <p:cNvPr id="66" name="TextBox 65">
              <a:extLst>
                <a:ext uri="{FF2B5EF4-FFF2-40B4-BE49-F238E27FC236}">
                  <a16:creationId xmlns:a16="http://schemas.microsoft.com/office/drawing/2014/main" id="{C3912A18-758D-44A7-84C5-62ECB08B1076}"/>
                </a:ext>
              </a:extLst>
            </p:cNvPr>
            <p:cNvSpPr txBox="1"/>
            <p:nvPr/>
          </p:nvSpPr>
          <p:spPr>
            <a:xfrm>
              <a:off x="4965552" y="1736224"/>
              <a:ext cx="3484978" cy="246039"/>
            </a:xfrm>
            <a:prstGeom prst="rect">
              <a:avLst/>
            </a:prstGeom>
            <a:noFill/>
          </p:spPr>
          <p:txBody>
            <a:bodyPr wrap="square" rtlCol="0">
              <a:spAutoFit/>
            </a:bodyPr>
            <a:lstStyle/>
            <a:p>
              <a:pPr algn="r"/>
              <a:r>
                <a:rPr lang="en-US" altLang="ko-KR" b="1" dirty="0">
                  <a:solidFill>
                    <a:schemeClr val="tx1">
                      <a:lumMod val="75000"/>
                      <a:lumOff val="25000"/>
                    </a:schemeClr>
                  </a:solidFill>
                  <a:cs typeface="Arial" pitchFamily="34" charset="0"/>
                </a:rPr>
                <a:t>Q-Learning Algorithm</a:t>
              </a:r>
            </a:p>
          </p:txBody>
        </p:sp>
      </p:grpSp>
      <p:grpSp>
        <p:nvGrpSpPr>
          <p:cNvPr id="73" name="그룹 72">
            <a:extLst>
              <a:ext uri="{FF2B5EF4-FFF2-40B4-BE49-F238E27FC236}">
                <a16:creationId xmlns:a16="http://schemas.microsoft.com/office/drawing/2014/main" id="{C7CF305E-4708-4F61-A6DA-92E798FACF56}"/>
              </a:ext>
            </a:extLst>
          </p:cNvPr>
          <p:cNvGrpSpPr/>
          <p:nvPr/>
        </p:nvGrpSpPr>
        <p:grpSpPr>
          <a:xfrm>
            <a:off x="3731781" y="1551178"/>
            <a:ext cx="4734219" cy="4623159"/>
            <a:chOff x="3731781" y="1551178"/>
            <a:chExt cx="4734219" cy="4623159"/>
          </a:xfrm>
        </p:grpSpPr>
        <p:grpSp>
          <p:nvGrpSpPr>
            <p:cNvPr id="44" name="그룹 9">
              <a:extLst>
                <a:ext uri="{FF2B5EF4-FFF2-40B4-BE49-F238E27FC236}">
                  <a16:creationId xmlns:a16="http://schemas.microsoft.com/office/drawing/2014/main" id="{5F142916-F1CF-4AB9-A154-7E8ADBC34E4B}"/>
                </a:ext>
              </a:extLst>
            </p:cNvPr>
            <p:cNvGrpSpPr/>
            <p:nvPr/>
          </p:nvGrpSpPr>
          <p:grpSpPr>
            <a:xfrm flipH="1">
              <a:off x="3842841" y="1551178"/>
              <a:ext cx="4623159" cy="4623159"/>
              <a:chOff x="924229" y="1606109"/>
              <a:chExt cx="4623159" cy="4623159"/>
            </a:xfrm>
          </p:grpSpPr>
          <p:sp>
            <p:nvSpPr>
              <p:cNvPr id="45" name="Block Arc 23">
                <a:extLst>
                  <a:ext uri="{FF2B5EF4-FFF2-40B4-BE49-F238E27FC236}">
                    <a16:creationId xmlns:a16="http://schemas.microsoft.com/office/drawing/2014/main" id="{5395F67D-0DD5-43BD-AB6C-F5BE9A583FA4}"/>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46" name="Oval 24">
                <a:extLst>
                  <a:ext uri="{FF2B5EF4-FFF2-40B4-BE49-F238E27FC236}">
                    <a16:creationId xmlns:a16="http://schemas.microsoft.com/office/drawing/2014/main" id="{B628589A-FD0E-494C-B1FD-F6C5A3BE0D9B}"/>
                  </a:ext>
                </a:extLst>
              </p:cNvPr>
              <p:cNvSpPr/>
              <p:nvPr/>
            </p:nvSpPr>
            <p:spPr>
              <a:xfrm rot="1800000">
                <a:off x="4658334" y="2195820"/>
                <a:ext cx="324000" cy="288032"/>
              </a:xfrm>
              <a:prstGeom prst="hexagon">
                <a:avLst>
                  <a:gd name="adj" fmla="val 29205"/>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8" name="Oval 26">
                <a:extLst>
                  <a:ext uri="{FF2B5EF4-FFF2-40B4-BE49-F238E27FC236}">
                    <a16:creationId xmlns:a16="http://schemas.microsoft.com/office/drawing/2014/main" id="{6C799980-3D43-4CF7-83B4-653E3BF3A2C9}"/>
                  </a:ext>
                </a:extLst>
              </p:cNvPr>
              <p:cNvSpPr/>
              <p:nvPr/>
            </p:nvSpPr>
            <p:spPr>
              <a:xfrm rot="1800000">
                <a:off x="4658336" y="5453086"/>
                <a:ext cx="324000" cy="288032"/>
              </a:xfrm>
              <a:prstGeom prst="hexagon">
                <a:avLst>
                  <a:gd name="adj" fmla="val 28735"/>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7" name="그룹 9">
              <a:extLst>
                <a:ext uri="{FF2B5EF4-FFF2-40B4-BE49-F238E27FC236}">
                  <a16:creationId xmlns:a16="http://schemas.microsoft.com/office/drawing/2014/main" id="{B90F0853-D25B-4690-899B-9A10B6A38215}"/>
                </a:ext>
              </a:extLst>
            </p:cNvPr>
            <p:cNvGrpSpPr/>
            <p:nvPr/>
          </p:nvGrpSpPr>
          <p:grpSpPr>
            <a:xfrm>
              <a:off x="3731781" y="1551178"/>
              <a:ext cx="4623159" cy="4623159"/>
              <a:chOff x="924229" y="1606109"/>
              <a:chExt cx="4623159" cy="4623159"/>
            </a:xfrm>
          </p:grpSpPr>
          <p:sp>
            <p:nvSpPr>
              <p:cNvPr id="68" name="Block Arc 46">
                <a:extLst>
                  <a:ext uri="{FF2B5EF4-FFF2-40B4-BE49-F238E27FC236}">
                    <a16:creationId xmlns:a16="http://schemas.microsoft.com/office/drawing/2014/main" id="{3EE3C1CB-B6C1-4814-8FB1-AD12A288EFBC}"/>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9" name="Oval 47">
                <a:extLst>
                  <a:ext uri="{FF2B5EF4-FFF2-40B4-BE49-F238E27FC236}">
                    <a16:creationId xmlns:a16="http://schemas.microsoft.com/office/drawing/2014/main" id="{A84E437B-61C9-4ACC-934C-D37C362BC965}"/>
                  </a:ext>
                </a:extLst>
              </p:cNvPr>
              <p:cNvSpPr/>
              <p:nvPr/>
            </p:nvSpPr>
            <p:spPr>
              <a:xfrm rot="19800000">
                <a:off x="4702602" y="2195820"/>
                <a:ext cx="324000" cy="288032"/>
              </a:xfrm>
              <a:prstGeom prst="hexagon">
                <a:avLst>
                  <a:gd name="adj" fmla="val 2595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1" name="Oval 49">
                <a:extLst>
                  <a:ext uri="{FF2B5EF4-FFF2-40B4-BE49-F238E27FC236}">
                    <a16:creationId xmlns:a16="http://schemas.microsoft.com/office/drawing/2014/main" id="{2215374F-73AC-41A4-A741-4F7E862F0871}"/>
                  </a:ext>
                </a:extLst>
              </p:cNvPr>
              <p:cNvSpPr/>
              <p:nvPr/>
            </p:nvSpPr>
            <p:spPr>
              <a:xfrm rot="19800000">
                <a:off x="4702604" y="5453086"/>
                <a:ext cx="324000" cy="288032"/>
              </a:xfrm>
              <a:prstGeom prst="hexagon">
                <a:avLst>
                  <a:gd name="adj" fmla="val 28734"/>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5" name="Text Placeholder 1">
            <a:extLst>
              <a:ext uri="{FF2B5EF4-FFF2-40B4-BE49-F238E27FC236}">
                <a16:creationId xmlns:a16="http://schemas.microsoft.com/office/drawing/2014/main" id="{18C89B10-0B55-261F-7F3E-F6276F426861}"/>
              </a:ext>
            </a:extLst>
          </p:cNvPr>
          <p:cNvSpPr>
            <a:spLocks noGrp="1"/>
          </p:cNvSpPr>
          <p:nvPr>
            <p:ph type="body" sz="quarter" idx="10"/>
          </p:nvPr>
        </p:nvSpPr>
        <p:spPr>
          <a:xfrm>
            <a:off x="309401" y="220107"/>
            <a:ext cx="11573197" cy="724247"/>
          </a:xfrm>
        </p:spPr>
        <p:txBody>
          <a:bodyPr/>
          <a:lstStyle/>
          <a:p>
            <a:endParaRPr lang="en-US" dirty="0"/>
          </a:p>
          <a:p>
            <a:r>
              <a:rPr lang="en-US" sz="4400" b="1" dirty="0">
                <a:solidFill>
                  <a:schemeClr val="tx1">
                    <a:lumMod val="65000"/>
                    <a:lumOff val="35000"/>
                  </a:schemeClr>
                </a:solidFill>
              </a:rPr>
              <a:t>Q-Learning and Markov Decision Processes (MDPs)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29F682C-EE7C-720F-9BCF-D861083A804F}"/>
                  </a:ext>
                </a:extLst>
              </p:cNvPr>
              <p:cNvSpPr txBox="1"/>
              <p:nvPr/>
            </p:nvSpPr>
            <p:spPr>
              <a:xfrm flipH="1">
                <a:off x="1614844" y="6117226"/>
                <a:ext cx="9079151" cy="429285"/>
              </a:xfrm>
              <a:prstGeom prst="rect">
                <a:avLst/>
              </a:prstGeom>
              <a:noFill/>
            </p:spPr>
            <p:txBody>
              <a:bodyPr wrap="square" rtlCol="0">
                <a:spAutoFit/>
              </a:bodyPr>
              <a:lstStyle/>
              <a:p>
                <a:pPr algn="ct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𝑄</m:t>
                        </m:r>
                      </m:e>
                      <m:sub>
                        <m:r>
                          <a:rPr lang="en-US" sz="2000" b="0" i="1" smtClean="0">
                            <a:latin typeface="Cambria Math" panose="02040503050406030204" pitchFamily="18" charset="0"/>
                          </a:rPr>
                          <m:t>𝑛𝑒𝑤</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e>
                          <m:sub>
                            <m:r>
                              <a:rPr lang="en-US" sz="2000" i="1">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d>
                    <m:r>
                      <a:rPr lang="en-US" sz="2000" b="0" i="0" smtClean="0">
                        <a:latin typeface="Cambria Math" panose="02040503050406030204" pitchFamily="18" charset="0"/>
                      </a:rPr>
                      <m:t>+</m:t>
                    </m:r>
                    <m:r>
                      <m:rPr>
                        <m:sty m:val="p"/>
                      </m:rPr>
                      <a:rPr lang="el-GR" sz="2000" b="0" i="0" smtClean="0">
                        <a:latin typeface="Cambria Math" panose="02040503050406030204" pitchFamily="18" charset="0"/>
                      </a:rPr>
                      <m:t>α</m:t>
                    </m:r>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l-GR" sz="2000" b="0" i="1" smtClean="0">
                        <a:latin typeface="Cambria Math" panose="02040503050406030204" pitchFamily="18" charset="0"/>
                      </a:rPr>
                      <m:t>𝛾</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𝑚𝑎𝑥</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sub>
                    </m:sSub>
                    <m:r>
                      <a:rPr lang="en-US" sz="2000" i="1">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r>
                      <a:rPr lang="en-US" sz="2000" i="1">
                        <a:latin typeface="Cambria Math" panose="02040503050406030204" pitchFamily="18" charset="0"/>
                      </a:rPr>
                      <m:t>𝑄</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𝑡</m:t>
                            </m:r>
                          </m:sub>
                        </m:sSub>
                      </m:e>
                    </m:d>
                  </m:oMath>
                </a14:m>
                <a:r>
                  <a:rPr lang="en-US" sz="2000" dirty="0"/>
                  <a:t>]</a:t>
                </a:r>
              </a:p>
            </p:txBody>
          </p:sp>
        </mc:Choice>
        <mc:Fallback xmlns="">
          <p:sp>
            <p:nvSpPr>
              <p:cNvPr id="25" name="TextBox 24">
                <a:extLst>
                  <a:ext uri="{FF2B5EF4-FFF2-40B4-BE49-F238E27FC236}">
                    <a16:creationId xmlns:a16="http://schemas.microsoft.com/office/drawing/2014/main" id="{829F682C-EE7C-720F-9BCF-D861083A804F}"/>
                  </a:ext>
                </a:extLst>
              </p:cNvPr>
              <p:cNvSpPr txBox="1">
                <a:spLocks noRot="1" noChangeAspect="1" noMove="1" noResize="1" noEditPoints="1" noAdjustHandles="1" noChangeArrowheads="1" noChangeShapeType="1" noTextEdit="1"/>
              </p:cNvSpPr>
              <p:nvPr/>
            </p:nvSpPr>
            <p:spPr>
              <a:xfrm flipH="1">
                <a:off x="1614844" y="6117226"/>
                <a:ext cx="9079151" cy="429285"/>
              </a:xfrm>
              <a:prstGeom prst="rect">
                <a:avLst/>
              </a:prstGeom>
              <a:blipFill>
                <a:blip r:embed="rId3"/>
                <a:stretch>
                  <a:fillRect t="-7042" b="-16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6574BD-766D-1628-A398-8677F639F8BF}"/>
                  </a:ext>
                </a:extLst>
              </p:cNvPr>
              <p:cNvSpPr txBox="1"/>
              <p:nvPr/>
            </p:nvSpPr>
            <p:spPr>
              <a:xfrm>
                <a:off x="8314378" y="4551818"/>
                <a:ext cx="3740118" cy="132343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rPr>
                        <m:t> </m:t>
                      </m:r>
                      <m:sSub>
                        <m:sSubPr>
                          <m:ctrlPr>
                            <a:rPr lang="en-US" sz="1600" i="1" smtClean="0">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𝐶𝑢𝑟𝑟𝑒𝑛𝑡</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𝑛𝑒𝑥𝑡</m:t>
                      </m:r>
                      <m:r>
                        <a:rPr lang="en-US" sz="1600" b="0" i="1" smtClean="0">
                          <a:latin typeface="Cambria Math" panose="02040503050406030204" pitchFamily="18" charset="0"/>
                        </a:rPr>
                        <m:t> </m:t>
                      </m:r>
                      <m:r>
                        <a:rPr lang="en-US" sz="1600" b="0" i="1" smtClean="0">
                          <a:latin typeface="Cambria Math" panose="02040503050406030204" pitchFamily="18" charset="0"/>
                        </a:rPr>
                        <m:t>𝑠𝑡𝑎𝑡𝑒</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r>
                        <a:rPr lang="en-US" sz="1600" b="0" i="1" smtClean="0">
                          <a:latin typeface="Cambria Math" panose="02040503050406030204" pitchFamily="18" charset="0"/>
                        </a:rPr>
                        <m:t>𝑒𝑛𝑣</m:t>
                      </m:r>
                    </m:oMath>
                  </m:oMathPara>
                </a14:m>
                <a:endParaRPr lang="en-US" sz="1600" b="0" dirty="0"/>
              </a:p>
              <a:p>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i="1">
                          <a:latin typeface="Cambria Math" panose="02040503050406030204" pitchFamily="18" charset="0"/>
                        </a:rPr>
                        <m:t> </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i="1">
                              <a:latin typeface="Cambria Math" panose="02040503050406030204" pitchFamily="18" charset="0"/>
                            </a:rPr>
                            <m:t>𝑡</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𝐶𝑢𝑟𝑟𝑒𝑛𝑡</m:t>
                      </m:r>
                      <m:r>
                        <a:rPr lang="en-US" sz="1600" b="0" i="1" smtClean="0">
                          <a:latin typeface="Cambria Math" panose="02040503050406030204" pitchFamily="18" charset="0"/>
                        </a:rPr>
                        <m:t> </m:t>
                      </m:r>
                      <m:r>
                        <a:rPr lang="en-US" sz="1600" b="0" i="1" smtClean="0">
                          <a:latin typeface="Cambria Math" panose="02040503050406030204" pitchFamily="18" charset="0"/>
                        </a:rPr>
                        <m:t>𝑎𝑛𝑑</m:t>
                      </m:r>
                      <m:r>
                        <a:rPr lang="en-US" sz="1600" b="0" i="1" smtClean="0">
                          <a:latin typeface="Cambria Math" panose="02040503050406030204" pitchFamily="18" charset="0"/>
                        </a:rPr>
                        <m:t> </m:t>
                      </m:r>
                      <m:r>
                        <a:rPr lang="en-US" sz="1600" b="0" i="1" smtClean="0">
                          <a:latin typeface="Cambria Math" panose="02040503050406030204" pitchFamily="18" charset="0"/>
                        </a:rPr>
                        <m:t>𝑛𝑒𝑥𝑡</m:t>
                      </m:r>
                      <m:r>
                        <a:rPr lang="en-US" sz="1600" b="0" i="1" smtClean="0">
                          <a:latin typeface="Cambria Math" panose="02040503050406030204" pitchFamily="18" charset="0"/>
                        </a:rPr>
                        <m:t> </m:t>
                      </m:r>
                      <m:r>
                        <a:rPr lang="en-US" sz="1600" b="0" i="1" smtClean="0">
                          <a:latin typeface="Cambria Math" panose="02040503050406030204" pitchFamily="18" charset="0"/>
                        </a:rPr>
                        <m:t>𝑎𝑐𝑡𝑖𝑜𝑛</m:t>
                      </m:r>
                      <m:r>
                        <a:rPr lang="en-US" sz="1600" b="0" i="1" smtClean="0">
                          <a:latin typeface="Cambria Math" panose="02040503050406030204" pitchFamily="18" charset="0"/>
                        </a:rPr>
                        <m:t> </m:t>
                      </m:r>
                      <m:r>
                        <a:rPr lang="en-US" sz="1600" b="0" i="1" smtClean="0">
                          <a:latin typeface="Cambria Math" panose="02040503050406030204" pitchFamily="18" charset="0"/>
                        </a:rPr>
                        <m:t>𝑐h𝑜𝑠𝑒𝑛</m:t>
                      </m:r>
                    </m:oMath>
                  </m:oMathPara>
                </a14:m>
                <a:endParaRPr lang="en-US" sz="1600" b="0" dirty="0"/>
              </a:p>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rPr>
                        <m:t>𝑎</m:t>
                      </m:r>
                      <m:r>
                        <a:rPr lang="en-US" sz="1600" i="1">
                          <a:latin typeface="Cambria Math" panose="02040503050406030204" pitchFamily="18" charset="0"/>
                        </a:rPr>
                        <m:t>:</m:t>
                      </m:r>
                      <m:r>
                        <a:rPr lang="en-US" sz="1600" i="1">
                          <a:latin typeface="Cambria Math" panose="02040503050406030204" pitchFamily="18" charset="0"/>
                        </a:rPr>
                        <m:t>𝐿𝑒𝑎𝑟𝑛𝑖𝑛𝑔</m:t>
                      </m:r>
                      <m:r>
                        <a:rPr lang="en-US" sz="1600" i="1">
                          <a:latin typeface="Cambria Math" panose="02040503050406030204" pitchFamily="18" charset="0"/>
                        </a:rPr>
                        <m:t> </m:t>
                      </m:r>
                      <m:r>
                        <a:rPr lang="en-US" sz="1600" i="1">
                          <a:latin typeface="Cambria Math" panose="02040503050406030204" pitchFamily="18" charset="0"/>
                        </a:rPr>
                        <m:t>𝑟𝑎𝑡𝑒</m:t>
                      </m:r>
                    </m:oMath>
                  </m:oMathPara>
                </a14:m>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𝑅𝑒𝑤𝑎𝑟𝑑</m:t>
                      </m:r>
                      <m:r>
                        <a:rPr lang="en-US" sz="1600" b="0" i="1" smtClean="0">
                          <a:latin typeface="Cambria Math" panose="02040503050406030204" pitchFamily="18" charset="0"/>
                        </a:rPr>
                        <m:t> </m:t>
                      </m:r>
                      <m:r>
                        <a:rPr lang="en-US" sz="1600" b="0" i="1" smtClean="0">
                          <a:latin typeface="Cambria Math" panose="02040503050406030204" pitchFamily="18" charset="0"/>
                        </a:rPr>
                        <m:t>𝑡𝑎𝑘𝑒𝑛</m:t>
                      </m:r>
                      <m:r>
                        <a:rPr lang="en-US" sz="1600" b="0" i="1" smtClean="0">
                          <a:latin typeface="Cambria Math" panose="02040503050406030204" pitchFamily="18" charset="0"/>
                        </a:rPr>
                        <m:t> </m:t>
                      </m:r>
                      <m:r>
                        <a:rPr lang="en-US" sz="1600" b="0" i="1" smtClean="0">
                          <a:latin typeface="Cambria Math" panose="02040503050406030204" pitchFamily="18" charset="0"/>
                        </a:rPr>
                        <m:t>𝑎𝑓𝑡𝑒𝑟</m:t>
                      </m:r>
                      <m:r>
                        <a:rPr lang="en-US" sz="1600" b="0" i="1" smtClean="0">
                          <a:latin typeface="Cambria Math" panose="02040503050406030204" pitchFamily="18" charset="0"/>
                        </a:rPr>
                        <m:t> </m:t>
                      </m:r>
                      <m:r>
                        <a:rPr lang="en-US" sz="1600" b="0" i="1" smtClean="0">
                          <a:latin typeface="Cambria Math" panose="02040503050406030204" pitchFamily="18" charset="0"/>
                        </a:rPr>
                        <m:t>𝑡𝑎𝑘𝑖𝑛𝑔</m:t>
                      </m:r>
                      <m:r>
                        <a:rPr lang="en-US" sz="1600" b="0" i="1" smtClean="0">
                          <a:latin typeface="Cambria Math" panose="02040503050406030204" pitchFamily="18" charset="0"/>
                        </a:rPr>
                        <m:t> </m:t>
                      </m:r>
                      <m:r>
                        <a:rPr lang="en-US" sz="1600" b="0" i="1" smtClean="0">
                          <a:latin typeface="Cambria Math" panose="02040503050406030204" pitchFamily="18" charset="0"/>
                        </a:rPr>
                        <m:t>𝑎𝑛</m:t>
                      </m:r>
                      <m:r>
                        <a:rPr lang="en-US" sz="1600" b="0" i="1" smtClean="0">
                          <a:latin typeface="Cambria Math" panose="02040503050406030204" pitchFamily="18" charset="0"/>
                        </a:rPr>
                        <m:t> </m:t>
                      </m:r>
                      <m:r>
                        <a:rPr lang="en-US" sz="1600" b="0" i="1" smtClean="0">
                          <a:latin typeface="Cambria Math" panose="02040503050406030204" pitchFamily="18" charset="0"/>
                        </a:rPr>
                        <m:t>𝑎𝑐𝑡𝑖𝑜𝑛</m:t>
                      </m:r>
                    </m:oMath>
                  </m:oMathPara>
                </a14:m>
                <a:endParaRPr lang="en-US" sz="1600" b="0" dirty="0"/>
              </a:p>
              <a:p>
                <a:pPr/>
                <a14:m>
                  <m:oMathPara xmlns:m="http://schemas.openxmlformats.org/officeDocument/2006/math">
                    <m:oMathParaPr>
                      <m:jc m:val="left"/>
                    </m:oMathParaPr>
                    <m:oMath xmlns:m="http://schemas.openxmlformats.org/officeDocument/2006/math">
                      <m:r>
                        <a:rPr lang="el-GR" sz="1600" b="0" i="1" smtClean="0">
                          <a:latin typeface="Cambria Math" panose="02040503050406030204" pitchFamily="18" charset="0"/>
                        </a:rPr>
                        <m:t>𝛾</m:t>
                      </m:r>
                      <m:r>
                        <a:rPr lang="en-US" sz="1600" b="0" i="1" smtClean="0">
                          <a:latin typeface="Cambria Math" panose="02040503050406030204" pitchFamily="18" charset="0"/>
                        </a:rPr>
                        <m:t>:</m:t>
                      </m:r>
                      <m:r>
                        <a:rPr lang="en-US" sz="1600" b="0" i="1" smtClean="0">
                          <a:latin typeface="Cambria Math" panose="02040503050406030204" pitchFamily="18" charset="0"/>
                        </a:rPr>
                        <m:t>𝐷𝑖𝑠𝑐𝑜𝑢𝑛𝑡</m:t>
                      </m:r>
                      <m:r>
                        <a:rPr lang="en-US" sz="1600" b="0" i="1" smtClean="0">
                          <a:latin typeface="Cambria Math" panose="02040503050406030204" pitchFamily="18" charset="0"/>
                        </a:rPr>
                        <m:t> </m:t>
                      </m:r>
                      <m:r>
                        <a:rPr lang="en-US" sz="1600" b="0" i="1" smtClean="0">
                          <a:latin typeface="Cambria Math" panose="02040503050406030204" pitchFamily="18" charset="0"/>
                        </a:rPr>
                        <m:t>𝑓𝑎𝑐𝑡𝑜𝑟</m:t>
                      </m:r>
                    </m:oMath>
                  </m:oMathPara>
                </a14:m>
                <a:endParaRPr lang="en-US" altLang="ko-KR" sz="1600" dirty="0">
                  <a:solidFill>
                    <a:schemeClr val="tx1">
                      <a:lumMod val="75000"/>
                      <a:lumOff val="25000"/>
                    </a:schemeClr>
                  </a:solidFill>
                  <a:cs typeface="Arial" pitchFamily="34" charset="0"/>
                </a:endParaRPr>
              </a:p>
            </p:txBody>
          </p:sp>
        </mc:Choice>
        <mc:Fallback xmlns="">
          <p:sp>
            <p:nvSpPr>
              <p:cNvPr id="26" name="TextBox 25">
                <a:extLst>
                  <a:ext uri="{FF2B5EF4-FFF2-40B4-BE49-F238E27FC236}">
                    <a16:creationId xmlns:a16="http://schemas.microsoft.com/office/drawing/2014/main" id="{916574BD-766D-1628-A398-8677F639F8BF}"/>
                  </a:ext>
                </a:extLst>
              </p:cNvPr>
              <p:cNvSpPr txBox="1">
                <a:spLocks noRot="1" noChangeAspect="1" noMove="1" noResize="1" noEditPoints="1" noAdjustHandles="1" noChangeArrowheads="1" noChangeShapeType="1" noTextEdit="1"/>
              </p:cNvSpPr>
              <p:nvPr/>
            </p:nvSpPr>
            <p:spPr>
              <a:xfrm>
                <a:off x="8314378" y="4551818"/>
                <a:ext cx="3740118" cy="1323439"/>
              </a:xfrm>
              <a:prstGeom prst="rect">
                <a:avLst/>
              </a:prstGeom>
              <a:blipFill>
                <a:blip r:embed="rId4"/>
                <a:stretch>
                  <a:fillRect r="-979" b="-2304"/>
                </a:stretch>
              </a:blipFill>
            </p:spPr>
            <p:txBody>
              <a:bodyPr/>
              <a:lstStyle/>
              <a:p>
                <a:r>
                  <a:rPr lang="en-US">
                    <a:noFill/>
                  </a:rPr>
                  <a:t> </a:t>
                </a:r>
              </a:p>
            </p:txBody>
          </p:sp>
        </mc:Fallback>
      </mc:AlternateContent>
    </p:spTree>
    <p:extLst>
      <p:ext uri="{BB962C8B-B14F-4D97-AF65-F5344CB8AC3E}">
        <p14:creationId xmlns:p14="http://schemas.microsoft.com/office/powerpoint/2010/main" val="463419362"/>
      </p:ext>
    </p:extLst>
  </p:cSld>
  <p:clrMapOvr>
    <a:masterClrMapping/>
  </p:clrMapOvr>
</p:sld>
</file>

<file path=ppt/theme/theme1.xml><?xml version="1.0" encoding="utf-8"?>
<a:theme xmlns:a="http://schemas.openxmlformats.org/drawingml/2006/main" name="Contents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3712</TotalTime>
  <Words>1827</Words>
  <Application>Microsoft Office PowerPoint</Application>
  <PresentationFormat>Widescreen</PresentationFormat>
  <Paragraphs>362</Paragraphs>
  <Slides>30</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Cambria Math</vt:lpstr>
      <vt:lpstr>Wingdings</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Konstantinos, C. (Konstantinos)</cp:lastModifiedBy>
  <cp:revision>78</cp:revision>
  <dcterms:created xsi:type="dcterms:W3CDTF">2020-01-20T05:08:25Z</dcterms:created>
  <dcterms:modified xsi:type="dcterms:W3CDTF">2023-08-24T09:52:38Z</dcterms:modified>
</cp:coreProperties>
</file>